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301" r:id="rId41"/>
    <p:sldId id="303" r:id="rId42"/>
    <p:sldId id="306" r:id="rId43"/>
    <p:sldId id="305" r:id="rId44"/>
    <p:sldId id="304" r:id="rId45"/>
    <p:sldId id="308" r:id="rId46"/>
    <p:sldId id="307" r:id="rId47"/>
    <p:sldId id="275" r:id="rId48"/>
    <p:sldId id="263" r:id="rId49"/>
    <p:sldId id="30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5" autoAdjust="0"/>
    <p:restoredTop sz="94569" autoAdjust="0"/>
  </p:normalViewPr>
  <p:slideViewPr>
    <p:cSldViewPr snapToGrid="0">
      <p:cViewPr>
        <p:scale>
          <a:sx n="100" d="100"/>
          <a:sy n="100" d="100"/>
        </p:scale>
        <p:origin x="114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Sp modSp add">
        <pc:chgData name="zhaohan" userId="95e304e8ede71739" providerId="LiveId" clId="{740E24C1-5156-4599-B84F-B42CCA40E00D}" dt="2022-07-15T07:41:41.867" v="2657"/>
        <pc:sldMkLst>
          <pc:docMk/>
          <pc:sldMk cId="786852442" sldId="300"/>
        </pc:sldMkLst>
        <pc:graphicFrameChg chg="add mod">
          <ac:chgData name="zhaohan" userId="95e304e8ede71739" providerId="LiveId" clId="{740E24C1-5156-4599-B84F-B42CCA40E00D}" dt="2022-07-15T07:41:41.867" v="2657"/>
          <ac:graphicFrameMkLst>
            <pc:docMk/>
            <pc:sldMk cId="786852442" sldId="300"/>
            <ac:graphicFrameMk id="2" creationId="{0A03B268-219B-56BB-3A4B-ACCE2A98649F}"/>
          </ac:graphicFrameMkLst>
        </pc:graphicFrame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F0AA0078-E316-4B79-8CAD-B209D3227CD1}"/>
    <pc:docChg chg="custSel addSld modSld">
      <pc:chgData name="zhaohan" userId="95e304e8ede71739" providerId="LiveId" clId="{F0AA0078-E316-4B79-8CAD-B209D3227CD1}" dt="2022-05-17T22:34:20.464" v="213" actId="1076"/>
      <pc:docMkLst>
        <pc:docMk/>
      </pc:docMkLst>
      <pc:sldChg chg="addSp delSp modSp new mod">
        <pc:chgData name="zhaohan" userId="95e304e8ede71739" providerId="LiveId" clId="{F0AA0078-E316-4B79-8CAD-B209D3227CD1}" dt="2022-05-17T22:34:20.464" v="213" actId="1076"/>
        <pc:sldMkLst>
          <pc:docMk/>
          <pc:sldMk cId="422068206" sldId="271"/>
        </pc:sldMkLst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2" creationId="{1E510259-68B6-2155-0462-62ED20177541}"/>
          </ac:spMkLst>
        </pc:spChg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3" creationId="{2A6D91BC-AA18-42E5-57D8-4997946A277D}"/>
          </ac:spMkLst>
        </pc:spChg>
        <pc:spChg chg="add mod">
          <ac:chgData name="zhaohan" userId="95e304e8ede71739" providerId="LiveId" clId="{F0AA0078-E316-4B79-8CAD-B209D3227CD1}" dt="2022-05-17T22:33:36.771" v="77" actId="20577"/>
          <ac:spMkLst>
            <pc:docMk/>
            <pc:sldMk cId="422068206" sldId="271"/>
            <ac:spMk id="5" creationId="{17129CD8-805D-49B6-06EF-80386E45E842}"/>
          </ac:spMkLst>
        </pc:spChg>
        <pc:spChg chg="add mod">
          <ac:chgData name="zhaohan" userId="95e304e8ede71739" providerId="LiveId" clId="{F0AA0078-E316-4B79-8CAD-B209D3227CD1}" dt="2022-05-17T22:34:20.464" v="213" actId="1076"/>
          <ac:spMkLst>
            <pc:docMk/>
            <pc:sldMk cId="422068206" sldId="271"/>
            <ac:spMk id="6" creationId="{9FAEEF44-D8A9-5807-B422-79C3A5FCA991}"/>
          </ac:spMkLst>
        </pc:spChg>
        <pc:graphicFrameChg chg="add mod">
          <ac:chgData name="zhaohan" userId="95e304e8ede71739" providerId="LiveId" clId="{F0AA0078-E316-4B79-8CAD-B209D3227CD1}" dt="2022-05-17T22:34:20.464" v="213" actId="1076"/>
          <ac:graphicFrameMkLst>
            <pc:docMk/>
            <pc:sldMk cId="422068206" sldId="271"/>
            <ac:graphicFrameMk id="4" creationId="{B517FD2F-15C3-57A6-7F67-DB1A71BA2BC3}"/>
          </ac:graphicFrameMkLst>
        </pc:graphicFrame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">
        <pc:chgData name="Zhao Xiong" userId="5eba49e5-2895-4cd9-83e8-b3064fe76704" providerId="ADAL" clId="{B606E7B2-EFF5-418A-8639-9F7537C4DA50}" dt="2022-05-10T17:33:22.904" v="209" actId="1076"/>
        <pc:sldMkLst>
          <pc:docMk/>
          <pc:sldMk cId="3836033697" sldId="256"/>
        </pc:sldMkLst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7" creationId="{0F33CCD0-B12E-490C-BB93-EBD7D24EDE48}"/>
          </ac:spMkLst>
        </pc:spChg>
        <pc:spChg chg="add 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8" creationId="{733D912C-E11C-4ECB-A4C1-64211ADCDFFC}"/>
          </ac:spMkLst>
        </pc:spChg>
        <pc:spChg chg="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9" creationId="{57DEF2AA-1C12-4E98-A08B-699818FD3644}"/>
          </ac:spMkLst>
        </pc:spChg>
        <pc:picChg chg="del mod">
          <ac:chgData name="Zhao Xiong" userId="5eba49e5-2895-4cd9-83e8-b3064fe76704" providerId="ADAL" clId="{B606E7B2-EFF5-418A-8639-9F7537C4DA50}" dt="2022-05-10T16:41:55.362" v="157" actId="478"/>
          <ac:picMkLst>
            <pc:docMk/>
            <pc:sldMk cId="3836033697" sldId="256"/>
            <ac:picMk id="2" creationId="{70816EDE-D611-4381-B7DC-709C40686CC1}"/>
          </ac:picMkLst>
        </pc:picChg>
        <pc:picChg chg="mod">
          <ac:chgData name="Zhao Xiong" userId="5eba49e5-2895-4cd9-83e8-b3064fe76704" providerId="ADAL" clId="{B606E7B2-EFF5-418A-8639-9F7537C4DA50}" dt="2022-05-10T17:33:14.361" v="208" actId="1076"/>
          <ac:picMkLst>
            <pc:docMk/>
            <pc:sldMk cId="3836033697" sldId="256"/>
            <ac:picMk id="3" creationId="{66541562-2018-4AB9-A5A2-FCC3B9EB57AF}"/>
          </ac:picMkLst>
        </pc:picChg>
        <pc:picChg chg="add del mod">
          <ac:chgData name="Zhao Xiong" userId="5eba49e5-2895-4cd9-83e8-b3064fe76704" providerId="ADAL" clId="{B606E7B2-EFF5-418A-8639-9F7537C4DA50}" dt="2022-05-10T16:41:55.642" v="158" actId="478"/>
          <ac:picMkLst>
            <pc:docMk/>
            <pc:sldMk cId="3836033697" sldId="256"/>
            <ac:picMk id="4" creationId="{C91C42C4-1A90-4654-B272-1E1EE06DA2B4}"/>
          </ac:picMkLst>
        </pc:picChg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4028263462" sldId="258"/>
        </pc:sldMkLst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1511892141" sldId="259"/>
        </pc:sldMkLst>
      </pc:sldChg>
      <pc:sldChg chg="addSp delSp modSp">
        <pc:chgData name="Zhao Xiong" userId="5eba49e5-2895-4cd9-83e8-b3064fe76704" providerId="ADAL" clId="{B606E7B2-EFF5-418A-8639-9F7537C4DA50}" dt="2022-05-10T17:47:16.344" v="477" actId="478"/>
        <pc:sldMkLst>
          <pc:docMk/>
          <pc:sldMk cId="437272149" sldId="261"/>
        </pc:sldMkLst>
        <pc:spChg chg="mod">
          <ac:chgData name="Zhao Xiong" userId="5eba49e5-2895-4cd9-83e8-b3064fe76704" providerId="ADAL" clId="{B606E7B2-EFF5-418A-8639-9F7537C4DA50}" dt="2022-05-10T16:47:30.532" v="167" actId="1076"/>
          <ac:spMkLst>
            <pc:docMk/>
            <pc:sldMk cId="437272149" sldId="261"/>
            <ac:spMk id="12" creationId="{4548F36B-678E-47C5-91AE-286503C037C9}"/>
          </ac:spMkLst>
        </pc:spChg>
        <pc:picChg chg="add 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2" creationId="{8CAD5C9B-6066-4623-BEC1-4D995F4A70E8}"/>
          </ac:picMkLst>
        </pc:picChg>
        <pc:picChg chg="add del">
          <ac:chgData name="Zhao Xiong" userId="5eba49e5-2895-4cd9-83e8-b3064fe76704" providerId="ADAL" clId="{B606E7B2-EFF5-418A-8639-9F7537C4DA50}" dt="2022-05-10T17:10:34.709" v="172"/>
          <ac:picMkLst>
            <pc:docMk/>
            <pc:sldMk cId="437272149" sldId="261"/>
            <ac:picMk id="3" creationId="{6E2C825B-7D26-42C9-BDF4-6BB5CEB7A588}"/>
          </ac:picMkLst>
        </pc:picChg>
        <pc:picChg chg="add del">
          <ac:chgData name="Zhao Xiong" userId="5eba49e5-2895-4cd9-83e8-b3064fe76704" providerId="ADAL" clId="{B606E7B2-EFF5-418A-8639-9F7537C4DA50}" dt="2022-05-10T16:39:46.521" v="109"/>
          <ac:picMkLst>
            <pc:docMk/>
            <pc:sldMk cId="437272149" sldId="261"/>
            <ac:picMk id="3" creationId="{D2C788AE-68AF-4A10-A92D-CC515EA17ACD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4" creationId="{5FBB0C58-6A68-4223-B003-39934B994C1A}"/>
          </ac:picMkLst>
        </pc:picChg>
        <pc:picChg chg="mod">
          <ac:chgData name="Zhao Xiong" userId="5eba49e5-2895-4cd9-83e8-b3064fe76704" providerId="ADAL" clId="{B606E7B2-EFF5-418A-8639-9F7537C4DA50}" dt="2022-05-10T17:22:26.851" v="188" actId="1076"/>
          <ac:picMkLst>
            <pc:docMk/>
            <pc:sldMk cId="437272149" sldId="261"/>
            <ac:picMk id="5" creationId="{88DC834C-44DD-436C-8CCC-AD149AC5AD7A}"/>
          </ac:picMkLst>
        </pc:picChg>
        <pc:picChg chg="mod modCrop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6" creationId="{92CA5A2C-2A9E-4C6C-8CFA-588C2CB7DF67}"/>
          </ac:picMkLst>
        </pc:picChg>
        <pc:picChg chg="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7" creationId="{D6206348-472E-4BF2-8580-7C55643F1BFE}"/>
          </ac:picMkLst>
        </pc:picChg>
        <pc:picChg chg="add del">
          <ac:chgData name="Zhao Xiong" userId="5eba49e5-2895-4cd9-83e8-b3064fe76704" providerId="ADAL" clId="{B606E7B2-EFF5-418A-8639-9F7537C4DA50}" dt="2022-05-10T16:39:50.420" v="111"/>
          <ac:picMkLst>
            <pc:docMk/>
            <pc:sldMk cId="437272149" sldId="261"/>
            <ac:picMk id="8" creationId="{44123335-1248-4583-88F3-8B2219C660C5}"/>
          </ac:picMkLst>
        </pc:picChg>
        <pc:picChg chg="add del mod">
          <ac:chgData name="Zhao Xiong" userId="5eba49e5-2895-4cd9-83e8-b3064fe76704" providerId="ADAL" clId="{B606E7B2-EFF5-418A-8639-9F7537C4DA50}" dt="2022-05-10T17:47:16.344" v="477" actId="478"/>
          <ac:picMkLst>
            <pc:docMk/>
            <pc:sldMk cId="437272149" sldId="261"/>
            <ac:picMk id="8" creationId="{E32D9821-0E02-4500-93AB-2ADDF81034FF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14" creationId="{698C36F5-A06C-4A52-B19C-2A3E678AB3E7}"/>
          </ac:picMkLst>
        </pc:picChg>
      </pc:sldChg>
      <pc:sldChg chg="addSp delSp modSp">
        <pc:chgData name="Zhao Xiong" userId="5eba49e5-2895-4cd9-83e8-b3064fe76704" providerId="ADAL" clId="{B606E7B2-EFF5-418A-8639-9F7537C4DA50}" dt="2022-05-15T14:49:45.204" v="2295"/>
        <pc:sldMkLst>
          <pc:docMk/>
          <pc:sldMk cId="1920508232" sldId="262"/>
        </pc:sldMkLst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2" creationId="{FD4B9965-2B8C-4A28-8D4C-DAE9DF88450A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3" creationId="{9CD36BFD-C338-4C51-816E-58CA5BA5D4C8}"/>
          </ac:picMkLst>
        </pc:picChg>
        <pc:picChg chg="add del mod">
          <ac:chgData name="Zhao Xiong" userId="5eba49e5-2895-4cd9-83e8-b3064fe76704" providerId="ADAL" clId="{B606E7B2-EFF5-418A-8639-9F7537C4DA50}" dt="2022-05-10T16:25:41.325" v="79" actId="478"/>
          <ac:picMkLst>
            <pc:docMk/>
            <pc:sldMk cId="1920508232" sldId="262"/>
            <ac:picMk id="3" creationId="{BFEC332F-7C45-437A-A997-C337A2FBA103}"/>
          </ac:picMkLst>
        </pc:picChg>
        <pc:picChg chg="add del mod">
          <ac:chgData name="Zhao Xiong" userId="5eba49e5-2895-4cd9-83e8-b3064fe76704" providerId="ADAL" clId="{B606E7B2-EFF5-418A-8639-9F7537C4DA50}" dt="2022-05-10T16:14:59.084" v="7" actId="478"/>
          <ac:picMkLst>
            <pc:docMk/>
            <pc:sldMk cId="1920508232" sldId="262"/>
            <ac:picMk id="5" creationId="{1C935304-C3EC-40CF-9266-FF1C752F122F}"/>
          </ac:picMkLst>
        </pc:picChg>
        <pc:picChg chg="add del mod">
          <ac:chgData name="Zhao Xiong" userId="5eba49e5-2895-4cd9-83e8-b3064fe76704" providerId="ADAL" clId="{B606E7B2-EFF5-418A-8639-9F7537C4DA50}" dt="2022-05-10T17:46:28.780" v="456" actId="478"/>
          <ac:picMkLst>
            <pc:docMk/>
            <pc:sldMk cId="1920508232" sldId="262"/>
            <ac:picMk id="5" creationId="{217DE62C-ED25-440F-BB9E-C0CD6BBFF301}"/>
          </ac:picMkLst>
        </pc:picChg>
        <pc:picChg chg="add del">
          <ac:chgData name="Zhao Xiong" userId="5eba49e5-2895-4cd9-83e8-b3064fe76704" providerId="ADAL" clId="{B606E7B2-EFF5-418A-8639-9F7537C4DA50}" dt="2022-05-11T11:33:08.901" v="1053"/>
          <ac:picMkLst>
            <pc:docMk/>
            <pc:sldMk cId="1920508232" sldId="262"/>
            <ac:picMk id="5" creationId="{C7963388-940F-4BD8-9D83-99A90CAD9FC5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5" creationId="{F3A28C97-FC86-4392-9192-A00393915C9E}"/>
          </ac:picMkLst>
        </pc:picChg>
        <pc:picChg chg="add del mod">
          <ac:chgData name="Zhao Xiong" userId="5eba49e5-2895-4cd9-83e8-b3064fe76704" providerId="ADAL" clId="{B606E7B2-EFF5-418A-8639-9F7537C4DA50}" dt="2022-05-10T16:24:31.856" v="74" actId="478"/>
          <ac:picMkLst>
            <pc:docMk/>
            <pc:sldMk cId="1920508232" sldId="262"/>
            <ac:picMk id="6" creationId="{01A1D53C-FB19-4260-A9A2-759A07C869B0}"/>
          </ac:picMkLst>
        </pc:picChg>
        <pc:picChg chg="add del mod">
          <ac:chgData name="Zhao Xiong" userId="5eba49e5-2895-4cd9-83e8-b3064fe76704" providerId="ADAL" clId="{B606E7B2-EFF5-418A-8639-9F7537C4DA50}" dt="2022-05-14T12:52:20.907" v="2134" actId="478"/>
          <ac:picMkLst>
            <pc:docMk/>
            <pc:sldMk cId="1920508232" sldId="262"/>
            <ac:picMk id="6" creationId="{537EC218-CBE3-4119-BF6B-54BB7C56C594}"/>
          </ac:picMkLst>
        </pc:picChg>
        <pc:picChg chg="add del mod">
          <ac:chgData name="Zhao Xiong" userId="5eba49e5-2895-4cd9-83e8-b3064fe76704" providerId="ADAL" clId="{B606E7B2-EFF5-418A-8639-9F7537C4DA50}" dt="2022-05-15T14:49:45.204" v="2295"/>
          <ac:picMkLst>
            <pc:docMk/>
            <pc:sldMk cId="1920508232" sldId="262"/>
            <ac:picMk id="6" creationId="{86B93A38-7E8D-43AC-A5EF-F6E0EB938AA3}"/>
          </ac:picMkLst>
        </pc:picChg>
        <pc:picChg chg="add mod">
          <ac:chgData name="Zhao Xiong" userId="5eba49e5-2895-4cd9-83e8-b3064fe76704" providerId="ADAL" clId="{B606E7B2-EFF5-418A-8639-9F7537C4DA50}" dt="2022-05-10T16:18:27.779" v="68" actId="1036"/>
          <ac:picMkLst>
            <pc:docMk/>
            <pc:sldMk cId="1920508232" sldId="262"/>
            <ac:picMk id="7" creationId="{9A5BDDF7-7C18-474A-BA19-312A5AD8E659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8" creationId="{959F5EC5-53F6-4F6A-B348-BEEFFD3957D1}"/>
          </ac:picMkLst>
        </pc:picChg>
        <pc:picChg chg="add mod">
          <ac:chgData name="Zhao Xiong" userId="5eba49e5-2895-4cd9-83e8-b3064fe76704" providerId="ADAL" clId="{B606E7B2-EFF5-418A-8639-9F7537C4DA50}" dt="2022-05-10T16:25:55.818" v="85" actId="14100"/>
          <ac:picMkLst>
            <pc:docMk/>
            <pc:sldMk cId="1920508232" sldId="262"/>
            <ac:picMk id="9" creationId="{611A8E4F-F107-49CB-A86C-3CE576B6594E}"/>
          </ac:picMkLst>
        </pc:picChg>
        <pc:picChg chg="mod">
          <ac:chgData name="Zhao Xiong" userId="5eba49e5-2895-4cd9-83e8-b3064fe76704" providerId="ADAL" clId="{B606E7B2-EFF5-418A-8639-9F7537C4DA50}" dt="2022-05-10T16:17:08.514" v="61" actId="1036"/>
          <ac:picMkLst>
            <pc:docMk/>
            <pc:sldMk cId="1920508232" sldId="262"/>
            <ac:picMk id="10" creationId="{56915DDB-28FE-4C98-A988-52AAB828CD0E}"/>
          </ac:picMkLst>
        </pc:picChg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1" creationId="{E9018FE1-13A1-41CA-A09A-8CB1803AE66F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2" creationId="{8C9FBEA2-1726-40D3-953F-668829D2E228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3" creationId="{D5BF4313-5326-4470-804E-1A4974D361E1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4" creationId="{569AE1AC-7928-49D1-A87B-4BF7FFD9695F}"/>
          </ac:picMkLst>
        </pc:picChg>
        <pc:picChg chg="add del mod">
          <ac:chgData name="Zhao Xiong" userId="5eba49e5-2895-4cd9-83e8-b3064fe76704" providerId="ADAL" clId="{B606E7B2-EFF5-418A-8639-9F7537C4DA50}" dt="2022-05-14T12:30:35.945" v="2127" actId="478"/>
          <ac:picMkLst>
            <pc:docMk/>
            <pc:sldMk cId="1920508232" sldId="262"/>
            <ac:picMk id="14" creationId="{BD5631CF-4953-406C-A917-70A8BD9C693C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5" creationId="{1F9C80BB-AFE7-44D9-9E86-51C35E5BC7C2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6" creationId="{29CAD821-3F36-44FA-B8FD-9C9DB4AA13A6}"/>
          </ac:picMkLst>
        </pc:picChg>
      </pc:sldChg>
      <pc:sldChg chg="ord">
        <pc:chgData name="Zhao Xiong" userId="5eba49e5-2895-4cd9-83e8-b3064fe76704" providerId="ADAL" clId="{B606E7B2-EFF5-418A-8639-9F7537C4DA50}" dt="2022-05-10T16:47:53.079" v="169"/>
        <pc:sldMkLst>
          <pc:docMk/>
          <pc:sldMk cId="65343148" sldId="263"/>
        </pc:sldMkLst>
      </pc:sldChg>
      <pc:sldChg chg="addSp delSp modSp add">
        <pc:chgData name="Zhao Xiong" userId="5eba49e5-2895-4cd9-83e8-b3064fe76704" providerId="ADAL" clId="{B606E7B2-EFF5-418A-8639-9F7537C4DA50}" dt="2022-05-18T11:37:55.589" v="3188" actId="20577"/>
        <pc:sldMkLst>
          <pc:docMk/>
          <pc:sldMk cId="4234346216" sldId="264"/>
        </pc:sldMkLst>
        <pc:spChg chg="del">
          <ac:chgData name="Zhao Xiong" userId="5eba49e5-2895-4cd9-83e8-b3064fe76704" providerId="ADAL" clId="{B606E7B2-EFF5-418A-8639-9F7537C4DA50}" dt="2022-05-10T16:41:28.174" v="147" actId="478"/>
          <ac:spMkLst>
            <pc:docMk/>
            <pc:sldMk cId="4234346216" sldId="264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44:14.056" v="433" actId="20577"/>
          <ac:spMkLst>
            <pc:docMk/>
            <pc:sldMk cId="4234346216" sldId="264"/>
            <ac:spMk id="7" creationId="{0F33CCD0-B12E-490C-BB93-EBD7D24EDE48}"/>
          </ac:spMkLst>
        </pc:spChg>
        <pc:spChg chg="mod">
          <ac:chgData name="Zhao Xiong" userId="5eba49e5-2895-4cd9-83e8-b3064fe76704" providerId="ADAL" clId="{B606E7B2-EFF5-418A-8639-9F7537C4DA50}" dt="2022-05-18T11:37:10.434" v="3181" actId="122"/>
          <ac:spMkLst>
            <pc:docMk/>
            <pc:sldMk cId="4234346216" sldId="264"/>
            <ac:spMk id="8" creationId="{733D912C-E11C-4ECB-A4C1-64211ADCDFFC}"/>
          </ac:spMkLst>
        </pc:spChg>
        <pc:spChg chg="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9" creationId="{57DEF2AA-1C12-4E98-A08B-699818FD3644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0" creationId="{A3FA2DF3-A9CD-4AEE-A909-C632486E585B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1" creationId="{4A362668-D9C9-4ED0-A99E-D8EDFA58C845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2" creationId="{2A0533B2-B75F-4BD3-83B6-402337A5AABD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3" creationId="{4EEECA04-5A1D-4294-ADD4-6F2DC3FCBA65}"/>
          </ac:spMkLst>
        </pc:spChg>
        <pc:spChg chg="add mod">
          <ac:chgData name="Zhao Xiong" userId="5eba49e5-2895-4cd9-83e8-b3064fe76704" providerId="ADAL" clId="{B606E7B2-EFF5-418A-8639-9F7537C4DA50}" dt="2022-05-18T11:37:55.589" v="3188" actId="20577"/>
          <ac:spMkLst>
            <pc:docMk/>
            <pc:sldMk cId="4234346216" sldId="264"/>
            <ac:spMk id="16" creationId="{FA6A6EDC-288F-4994-8F74-53B5E843DB4E}"/>
          </ac:spMkLst>
        </pc:spChg>
        <pc:picChg chg="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2" creationId="{70816EDE-D611-4381-B7DC-709C40686CC1}"/>
          </ac:picMkLst>
        </pc:picChg>
        <pc:picChg chg="mo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3" creationId="{66541562-2018-4AB9-A5A2-FCC3B9EB57AF}"/>
          </ac:picMkLst>
        </pc:picChg>
        <pc:picChg chg="mod">
          <ac:chgData name="Zhao Xiong" userId="5eba49e5-2895-4cd9-83e8-b3064fe76704" providerId="ADAL" clId="{B606E7B2-EFF5-418A-8639-9F7537C4DA50}" dt="2022-05-18T11:37:04.312" v="3178" actId="1076"/>
          <ac:picMkLst>
            <pc:docMk/>
            <pc:sldMk cId="4234346216" sldId="264"/>
            <ac:picMk id="4" creationId="{C91C42C4-1A90-4654-B272-1E1EE06DA2B4}"/>
          </ac:picMkLst>
        </pc:picChg>
        <pc:picChg chg="add 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5" creationId="{33E26E9D-11BD-46B8-A2C6-4ECB6E0ECE9C}"/>
          </ac:picMkLst>
        </pc:picChg>
        <pc:picChg chg="add mod or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14" creationId="{3DA7F854-AAAB-4B56-9326-1B55C404579F}"/>
          </ac:picMkLst>
        </pc:picChg>
        <pc:picChg chg="add mod modCrop">
          <ac:chgData name="Zhao Xiong" userId="5eba49e5-2895-4cd9-83e8-b3064fe76704" providerId="ADAL" clId="{B606E7B2-EFF5-418A-8639-9F7537C4DA50}" dt="2022-05-18T11:37:33.808" v="3184" actId="14100"/>
          <ac:picMkLst>
            <pc:docMk/>
            <pc:sldMk cId="4234346216" sldId="264"/>
            <ac:picMk id="15" creationId="{90798553-75ED-46C4-8190-7CFC55BFCF2D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3:07:27.125" v="12048" actId="20577"/>
        <pc:sldMkLst>
          <pc:docMk/>
          <pc:sldMk cId="3573502216" sldId="266"/>
        </pc:sldMkLst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2" creationId="{5A1A0AD0-0933-4BE3-B183-265F11CC1C3A}"/>
          </ac:spMkLst>
        </pc:spChg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3" creationId="{91DDAA6B-CD10-425E-96F3-C58E10D15A3A}"/>
          </ac:spMkLst>
        </pc:spChg>
        <pc:spChg chg="add mod">
          <ac:chgData name="Zhao Xiong" userId="5eba49e5-2895-4cd9-83e8-b3064fe76704" providerId="ADAL" clId="{B606E7B2-EFF5-418A-8639-9F7537C4DA50}" dt="2022-05-20T13:10:02.063" v="9967" actId="14100"/>
          <ac:spMkLst>
            <pc:docMk/>
            <pc:sldMk cId="3573502216" sldId="266"/>
            <ac:spMk id="6" creationId="{108BEBBF-0CC4-49CA-B7B2-9D4B22059FB3}"/>
          </ac:spMkLst>
        </pc:spChg>
        <pc:spChg chg="add mod">
          <ac:chgData name="Zhao Xiong" userId="5eba49e5-2895-4cd9-83e8-b3064fe76704" providerId="ADAL" clId="{B606E7B2-EFF5-418A-8639-9F7537C4DA50}" dt="2022-05-13T17:41:24.128" v="1632" actId="20577"/>
          <ac:spMkLst>
            <pc:docMk/>
            <pc:sldMk cId="3573502216" sldId="266"/>
            <ac:spMk id="8" creationId="{846D2B52-EEE0-4075-A79B-6528659C5996}"/>
          </ac:spMkLst>
        </pc:spChg>
        <pc:spChg chg="add mod">
          <ac:chgData name="Zhao Xiong" userId="5eba49e5-2895-4cd9-83e8-b3064fe76704" providerId="ADAL" clId="{B606E7B2-EFF5-418A-8639-9F7537C4DA50}" dt="2022-05-14T12:25:23.689" v="2096" actId="20577"/>
          <ac:spMkLst>
            <pc:docMk/>
            <pc:sldMk cId="3573502216" sldId="266"/>
            <ac:spMk id="9" creationId="{159ECB6D-8197-42C9-9B08-115C0CB6E983}"/>
          </ac:spMkLst>
        </pc:spChg>
        <pc:spChg chg="add mod">
          <ac:chgData name="Zhao Xiong" userId="5eba49e5-2895-4cd9-83e8-b3064fe76704" providerId="ADAL" clId="{B606E7B2-EFF5-418A-8639-9F7537C4DA50}" dt="2022-05-13T17:41:28.543" v="1638" actId="20577"/>
          <ac:spMkLst>
            <pc:docMk/>
            <pc:sldMk cId="3573502216" sldId="266"/>
            <ac:spMk id="10" creationId="{D67F0F88-F469-4158-8F13-A89F610E665A}"/>
          </ac:spMkLst>
        </pc:spChg>
        <pc:spChg chg="add mod">
          <ac:chgData name="Zhao Xiong" userId="5eba49e5-2895-4cd9-83e8-b3064fe76704" providerId="ADAL" clId="{B606E7B2-EFF5-418A-8639-9F7537C4DA50}" dt="2022-05-13T17:42:02.129" v="1705" actId="20577"/>
          <ac:spMkLst>
            <pc:docMk/>
            <pc:sldMk cId="3573502216" sldId="266"/>
            <ac:spMk id="11" creationId="{8DF388B5-B151-430B-A09E-940AEAB6AF19}"/>
          </ac:spMkLst>
        </pc:spChg>
        <pc:spChg chg="add mod">
          <ac:chgData name="Zhao Xiong" userId="5eba49e5-2895-4cd9-83e8-b3064fe76704" providerId="ADAL" clId="{B606E7B2-EFF5-418A-8639-9F7537C4DA50}" dt="2022-05-27T13:07:06.743" v="11929" actId="14100"/>
          <ac:spMkLst>
            <pc:docMk/>
            <pc:sldMk cId="3573502216" sldId="266"/>
            <ac:spMk id="12" creationId="{E23BCCE6-D4B3-49A4-8702-D3E432463990}"/>
          </ac:spMkLst>
        </pc:spChg>
        <pc:spChg chg="add mod">
          <ac:chgData name="Zhao Xiong" userId="5eba49e5-2895-4cd9-83e8-b3064fe76704" providerId="ADAL" clId="{B606E7B2-EFF5-418A-8639-9F7537C4DA50}" dt="2022-05-27T13:07:27.125" v="12048" actId="20577"/>
          <ac:spMkLst>
            <pc:docMk/>
            <pc:sldMk cId="3573502216" sldId="266"/>
            <ac:spMk id="14" creationId="{23622833-5016-4415-AB81-0DFE075F55FA}"/>
          </ac:spMkLst>
        </pc:spChg>
        <pc:picChg chg="add mod modCrop">
          <ac:chgData name="Zhao Xiong" userId="5eba49e5-2895-4cd9-83e8-b3064fe76704" providerId="ADAL" clId="{B606E7B2-EFF5-418A-8639-9F7537C4DA50}" dt="2022-05-13T17:31:41.971" v="1556" actId="732"/>
          <ac:picMkLst>
            <pc:docMk/>
            <pc:sldMk cId="3573502216" sldId="266"/>
            <ac:picMk id="2" creationId="{0FA7BFA3-93B6-4DD8-BF5C-5441A83F4695}"/>
          </ac:picMkLst>
        </pc:picChg>
        <pc:picChg chg="add del">
          <ac:chgData name="Zhao Xiong" userId="5eba49e5-2895-4cd9-83e8-b3064fe76704" providerId="ADAL" clId="{B606E7B2-EFF5-418A-8639-9F7537C4DA50}" dt="2022-05-14T12:20:19.552" v="2020"/>
          <ac:picMkLst>
            <pc:docMk/>
            <pc:sldMk cId="3573502216" sldId="266"/>
            <ac:picMk id="3" creationId="{16554430-F3A3-46ED-9C1D-B879CBEE9C07}"/>
          </ac:picMkLst>
        </pc:picChg>
        <pc:picChg chg="add del">
          <ac:chgData name="Zhao Xiong" userId="5eba49e5-2895-4cd9-83e8-b3064fe76704" providerId="ADAL" clId="{B606E7B2-EFF5-418A-8639-9F7537C4DA50}" dt="2022-05-13T17:40:50.577" v="1623"/>
          <ac:picMkLst>
            <pc:docMk/>
            <pc:sldMk cId="3573502216" sldId="266"/>
            <ac:picMk id="3" creationId="{C9C80766-72D3-4981-9F12-0C016D8BFCFC}"/>
          </ac:picMkLst>
        </pc:picChg>
        <pc:picChg chg="add del mod">
          <ac:chgData name="Zhao Xiong" userId="5eba49e5-2895-4cd9-83e8-b3064fe76704" providerId="ADAL" clId="{B606E7B2-EFF5-418A-8639-9F7537C4DA50}" dt="2022-05-14T12:27:35.676" v="2102" actId="478"/>
          <ac:picMkLst>
            <pc:docMk/>
            <pc:sldMk cId="3573502216" sldId="266"/>
            <ac:picMk id="4" creationId="{03656E57-750F-46C7-9E27-4534EBF96CE6}"/>
          </ac:picMkLst>
        </pc:picChg>
        <pc:picChg chg="add mod modCrop">
          <ac:chgData name="Zhao Xiong" userId="5eba49e5-2895-4cd9-83e8-b3064fe76704" providerId="ADAL" clId="{B606E7B2-EFF5-418A-8639-9F7537C4DA50}" dt="2022-05-13T17:31:33.414" v="1554" actId="1076"/>
          <ac:picMkLst>
            <pc:docMk/>
            <pc:sldMk cId="3573502216" sldId="266"/>
            <ac:picMk id="5" creationId="{2BAC2202-805B-4DC3-A3C7-C9CC97599E10}"/>
          </ac:picMkLst>
        </pc:picChg>
        <pc:picChg chg="add del mod modCrop">
          <ac:chgData name="Zhao Xiong" userId="5eba49e5-2895-4cd9-83e8-b3064fe76704" providerId="ADAL" clId="{B606E7B2-EFF5-418A-8639-9F7537C4DA50}" dt="2022-05-14T12:22:44.489" v="2037"/>
          <ac:picMkLst>
            <pc:docMk/>
            <pc:sldMk cId="3573502216" sldId="266"/>
            <ac:picMk id="7" creationId="{85AC18EF-9BD3-4B29-B5D3-5DF7B0768D36}"/>
          </ac:picMkLst>
        </pc:picChg>
        <pc:picChg chg="add del mod modCrop">
          <ac:chgData name="Zhao Xiong" userId="5eba49e5-2895-4cd9-83e8-b3064fe76704" providerId="ADAL" clId="{B606E7B2-EFF5-418A-8639-9F7537C4DA50}" dt="2022-05-14T12:21:09.458" v="2030"/>
          <ac:picMkLst>
            <pc:docMk/>
            <pc:sldMk cId="3573502216" sldId="266"/>
            <ac:picMk id="13" creationId="{D06D610B-990A-402C-BDE9-E566E6CD15A6}"/>
          </ac:picMkLst>
        </pc:picChg>
        <pc:picChg chg="add del mod">
          <ac:chgData name="Zhao Xiong" userId="5eba49e5-2895-4cd9-83e8-b3064fe76704" providerId="ADAL" clId="{B606E7B2-EFF5-418A-8639-9F7537C4DA50}" dt="2022-05-14T12:25:01.468" v="2069" actId="478"/>
          <ac:picMkLst>
            <pc:docMk/>
            <pc:sldMk cId="3573502216" sldId="266"/>
            <ac:picMk id="14" creationId="{584998C0-510B-45E5-B3FA-06A0982D2942}"/>
          </ac:picMkLst>
        </pc:picChg>
        <pc:picChg chg="add mod">
          <ac:chgData name="Zhao Xiong" userId="5eba49e5-2895-4cd9-83e8-b3064fe76704" providerId="ADAL" clId="{B606E7B2-EFF5-418A-8639-9F7537C4DA50}" dt="2022-05-14T12:25:11.215" v="2073" actId="14100"/>
          <ac:picMkLst>
            <pc:docMk/>
            <pc:sldMk cId="3573502216" sldId="266"/>
            <ac:picMk id="15" creationId="{D8C13DE0-0AB8-4F7C-89AB-3778BEAD9361}"/>
          </ac:picMkLst>
        </pc:picChg>
        <pc:picChg chg="add del">
          <ac:chgData name="Zhao Xiong" userId="5eba49e5-2895-4cd9-83e8-b3064fe76704" providerId="ADAL" clId="{B606E7B2-EFF5-418A-8639-9F7537C4DA50}" dt="2022-05-14T12:27:21.850" v="2098"/>
          <ac:picMkLst>
            <pc:docMk/>
            <pc:sldMk cId="3573502216" sldId="266"/>
            <ac:picMk id="16" creationId="{05D7D7B9-1E35-47BA-8567-EDBC90911A8A}"/>
          </ac:picMkLst>
        </pc:picChg>
        <pc:picChg chg="add del mod">
          <ac:chgData name="Zhao Xiong" userId="5eba49e5-2895-4cd9-83e8-b3064fe76704" providerId="ADAL" clId="{B606E7B2-EFF5-418A-8639-9F7537C4DA50}" dt="2022-05-14T12:27:50.711" v="2108" actId="478"/>
          <ac:picMkLst>
            <pc:docMk/>
            <pc:sldMk cId="3573502216" sldId="266"/>
            <ac:picMk id="18" creationId="{D13D6711-C16E-439D-B6F2-7A540070DBF8}"/>
          </ac:picMkLst>
        </pc:picChg>
        <pc:picChg chg="add mod">
          <ac:chgData name="Zhao Xiong" userId="5eba49e5-2895-4cd9-83e8-b3064fe76704" providerId="ADAL" clId="{B606E7B2-EFF5-418A-8639-9F7537C4DA50}" dt="2022-05-14T12:27:59.671" v="2111" actId="14100"/>
          <ac:picMkLst>
            <pc:docMk/>
            <pc:sldMk cId="3573502216" sldId="266"/>
            <ac:picMk id="19" creationId="{F6139D21-7BD8-451D-8A9D-88C6155831EF}"/>
          </ac:picMkLst>
        </pc:picChg>
        <pc:cxnChg chg="add del mod">
          <ac:chgData name="Zhao Xiong" userId="5eba49e5-2895-4cd9-83e8-b3064fe76704" providerId="ADAL" clId="{B606E7B2-EFF5-418A-8639-9F7537C4DA50}" dt="2022-05-13T17:43:30.705" v="2015" actId="11529"/>
          <ac:cxnSpMkLst>
            <pc:docMk/>
            <pc:sldMk cId="3573502216" sldId="266"/>
            <ac:cxnSpMk id="14" creationId="{6D15C196-F685-4A1D-9C0B-281C53C181D0}"/>
          </ac:cxnSpMkLst>
        </pc:cxnChg>
        <pc:cxnChg chg="add mod">
          <ac:chgData name="Zhao Xiong" userId="5eba49e5-2895-4cd9-83e8-b3064fe76704" providerId="ADAL" clId="{B606E7B2-EFF5-418A-8639-9F7537C4DA50}" dt="2022-05-27T13:07:06.743" v="11929" actId="14100"/>
          <ac:cxnSpMkLst>
            <pc:docMk/>
            <pc:sldMk cId="3573502216" sldId="266"/>
            <ac:cxnSpMk id="17" creationId="{2943542E-98E6-4223-8034-821A9749559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5-15T15:46:07.387" v="2736"/>
        <pc:sldMkLst>
          <pc:docMk/>
          <pc:sldMk cId="3970877698" sldId="267"/>
        </pc:sldMkLst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2" creationId="{CA25B33B-FBDB-428B-8EA5-25B21C4F0BC9}"/>
          </ac:spMkLst>
        </pc:spChg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3" creationId="{B89420B0-8395-4872-ADBB-A01C2601BD64}"/>
          </ac:spMkLst>
        </pc:spChg>
        <pc:spChg chg="add mod">
          <ac:chgData name="Zhao Xiong" userId="5eba49e5-2895-4cd9-83e8-b3064fe76704" providerId="ADAL" clId="{B606E7B2-EFF5-418A-8639-9F7537C4DA50}" dt="2022-05-14T13:31:21.045" v="2262" actId="1035"/>
          <ac:spMkLst>
            <pc:docMk/>
            <pc:sldMk cId="3970877698" sldId="267"/>
            <ac:spMk id="5" creationId="{C0EDD6DF-DB99-4EE6-A5BF-CE0D62FBE84E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6" creationId="{8ED56D22-F48A-4D08-AFF1-AE04223BE525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7" creationId="{155A5477-F770-451F-A7B9-33D0DC1C4357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8" creationId="{0B0C6169-EA49-4595-A2A8-9AB41A086630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9" creationId="{5534C4E7-B50E-4489-8898-D83C0DA96F97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0" creationId="{0DDA503C-FD9C-496B-9188-01B1F5D36071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11" creationId="{5CC7CFA0-EA41-46AE-9483-414E021ED28C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2" creationId="{8E3EF513-AD3B-4458-99AE-5488173F9B26}"/>
          </ac:spMkLst>
        </pc:spChg>
        <pc:picChg chg="add mod">
          <ac:chgData name="Zhao Xiong" userId="5eba49e5-2895-4cd9-83e8-b3064fe76704" providerId="ADAL" clId="{B606E7B2-EFF5-418A-8639-9F7537C4DA50}" dt="2022-05-14T13:30:50.230" v="2152" actId="1076"/>
          <ac:picMkLst>
            <pc:docMk/>
            <pc:sldMk cId="3970877698" sldId="267"/>
            <ac:picMk id="4" creationId="{63EBF888-F686-4865-8199-EA554F7C97B8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5T16:13:06.533" v="2771" actId="1036"/>
        <pc:sldMkLst>
          <pc:docMk/>
          <pc:sldMk cId="221610829" sldId="268"/>
        </pc:sldMkLst>
        <pc:spChg chg="add del mod">
          <ac:chgData name="Zhao Xiong" userId="5eba49e5-2895-4cd9-83e8-b3064fe76704" providerId="ADAL" clId="{B606E7B2-EFF5-418A-8639-9F7537C4DA50}" dt="2022-05-15T16:06:25.491" v="2749"/>
          <ac:spMkLst>
            <pc:docMk/>
            <pc:sldMk cId="221610829" sldId="268"/>
            <ac:spMk id="2" creationId="{4FA38430-C661-469D-A875-A97B85EF0108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2" creationId="{9F4F22EA-6918-4763-8814-16EC163A6342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3" creationId="{1F74BC5C-5551-47F7-9BB1-D495398B4AD6}"/>
          </ac:spMkLst>
        </pc:spChg>
        <pc:spChg chg="add mod">
          <ac:chgData name="Zhao Xiong" userId="5eba49e5-2895-4cd9-83e8-b3064fe76704" providerId="ADAL" clId="{B606E7B2-EFF5-418A-8639-9F7537C4DA50}" dt="2022-05-15T16:13:01.395" v="2765" actId="1076"/>
          <ac:spMkLst>
            <pc:docMk/>
            <pc:sldMk cId="221610829" sldId="268"/>
            <ac:spMk id="6" creationId="{09A37398-FF2B-41CE-B849-656CF6CEB5A3}"/>
          </ac:spMkLst>
        </pc:spChg>
        <pc:spChg chg="add mod">
          <ac:chgData name="Zhao Xiong" userId="5eba49e5-2895-4cd9-83e8-b3064fe76704" providerId="ADAL" clId="{B606E7B2-EFF5-418A-8639-9F7537C4DA50}" dt="2022-05-15T16:06:27.489" v="2752" actId="20577"/>
          <ac:spMkLst>
            <pc:docMk/>
            <pc:sldMk cId="221610829" sldId="268"/>
            <ac:spMk id="8" creationId="{1A251C52-BFFE-4FE8-9507-DB35A04DBC41}"/>
          </ac:spMkLst>
        </pc:spChg>
        <pc:spChg chg="add del">
          <ac:chgData name="Zhao Xiong" userId="5eba49e5-2895-4cd9-83e8-b3064fe76704" providerId="ADAL" clId="{B606E7B2-EFF5-418A-8639-9F7537C4DA50}" dt="2022-05-15T14:53:05.894" v="2364"/>
          <ac:spMkLst>
            <pc:docMk/>
            <pc:sldMk cId="221610829" sldId="268"/>
            <ac:spMk id="9" creationId="{B2DA0E47-C695-4703-A3FF-D6DDAEC0B2A4}"/>
          </ac:spMkLst>
        </pc:spChg>
        <pc:spChg chg="add mod or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0" creationId="{DDA621AB-9B5F-4284-BD84-3F8B49CE23BE}"/>
          </ac:spMkLst>
        </pc:spChg>
        <pc:spChg chg="add mod">
          <ac:chgData name="Zhao Xiong" userId="5eba49e5-2895-4cd9-83e8-b3064fe76704" providerId="ADAL" clId="{B606E7B2-EFF5-418A-8639-9F7537C4DA50}" dt="2022-05-15T16:13:06.533" v="2771" actId="1036"/>
          <ac:spMkLst>
            <pc:docMk/>
            <pc:sldMk cId="221610829" sldId="268"/>
            <ac:spMk id="12" creationId="{A2B091DF-81CE-4F5A-BD60-8AD8060EA935}"/>
          </ac:spMkLst>
        </pc:spChg>
        <pc:spChg chg="add mo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3" creationId="{716538C7-DC98-4F9A-82C7-6B6F291D6FFE}"/>
          </ac:spMkLst>
        </pc:spChg>
        <pc:spChg chg="add del mod">
          <ac:chgData name="Zhao Xiong" userId="5eba49e5-2895-4cd9-83e8-b3064fe76704" providerId="ADAL" clId="{B606E7B2-EFF5-418A-8639-9F7537C4DA50}" dt="2022-05-15T16:12:55.432" v="2754" actId="478"/>
          <ac:spMkLst>
            <pc:docMk/>
            <pc:sldMk cId="221610829" sldId="268"/>
            <ac:spMk id="14" creationId="{682EE569-28BD-4248-92F6-BC623AFC5665}"/>
          </ac:spMkLst>
        </pc:spChg>
        <pc:grpChg chg="add del mod">
          <ac:chgData name="Zhao Xiong" userId="5eba49e5-2895-4cd9-83e8-b3064fe76704" providerId="ADAL" clId="{B606E7B2-EFF5-418A-8639-9F7537C4DA50}" dt="2022-05-15T15:18:49.054" v="2669" actId="165"/>
          <ac:grpSpMkLst>
            <pc:docMk/>
            <pc:sldMk cId="221610829" sldId="268"/>
            <ac:grpSpMk id="3" creationId="{37423755-F047-43B6-A4E9-C95E638CB304}"/>
          </ac:grpSpMkLst>
        </pc:grpChg>
        <pc:picChg chg="add mod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3" creationId="{68056FC4-197A-4ECF-857D-F4394AD3C9A6}"/>
          </ac:picMkLst>
        </pc:picChg>
        <pc:picChg chg="add mod">
          <ac:chgData name="Zhao Xiong" userId="5eba49e5-2895-4cd9-83e8-b3064fe76704" providerId="ADAL" clId="{B606E7B2-EFF5-418A-8639-9F7537C4DA50}" dt="2022-05-15T14:54:44.422" v="2417" actId="1035"/>
          <ac:picMkLst>
            <pc:docMk/>
            <pc:sldMk cId="221610829" sldId="268"/>
            <ac:picMk id="4" creationId="{0840E561-2EBE-49D1-8A7A-FA10ED8C52E9}"/>
          </ac:picMkLst>
        </pc:picChg>
        <pc:picChg chg="add mod modCrop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5" creationId="{ECA4371F-5518-4112-9682-6654193D2059}"/>
          </ac:picMkLst>
        </pc:picChg>
        <pc:picChg chg="add del mod">
          <ac:chgData name="Zhao Xiong" userId="5eba49e5-2895-4cd9-83e8-b3064fe76704" providerId="ADAL" clId="{B606E7B2-EFF5-418A-8639-9F7537C4DA50}" dt="2022-05-15T14:54:27.364" v="2378" actId="478"/>
          <ac:picMkLst>
            <pc:docMk/>
            <pc:sldMk cId="221610829" sldId="268"/>
            <ac:picMk id="7" creationId="{2D2FD089-3AED-481A-89A6-EFD0DFFF9C14}"/>
          </ac:picMkLst>
        </pc:picChg>
        <pc:picChg chg="add mod topLvl">
          <ac:chgData name="Zhao Xiong" userId="5eba49e5-2895-4cd9-83e8-b3064fe76704" providerId="ADAL" clId="{B606E7B2-EFF5-418A-8639-9F7537C4DA50}" dt="2022-05-15T15:18:49.054" v="2669" actId="165"/>
          <ac:picMkLst>
            <pc:docMk/>
            <pc:sldMk cId="221610829" sldId="268"/>
            <ac:picMk id="11" creationId="{9ED66866-A176-4422-9B01-D106D6AC13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6:35:35.709" v="12835" actId="20577"/>
        <pc:sldMkLst>
          <pc:docMk/>
          <pc:sldMk cId="4125219743" sldId="269"/>
        </pc:sldMkLst>
        <pc:spChg chg="add mod">
          <ac:chgData name="Zhao Xiong" userId="5eba49e5-2895-4cd9-83e8-b3064fe76704" providerId="ADAL" clId="{B606E7B2-EFF5-418A-8639-9F7537C4DA50}" dt="2022-05-19T14:03:42.476" v="7944" actId="403"/>
          <ac:spMkLst>
            <pc:docMk/>
            <pc:sldMk cId="4125219743" sldId="269"/>
            <ac:spMk id="2" creationId="{87137C21-2A3B-4D90-BB02-4D8AD3B6EB50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2" creationId="{9D5A5D3E-2905-4E7B-B75D-2512F1933F81}"/>
          </ac:spMkLst>
        </pc:spChg>
        <pc:spChg chg="add mod">
          <ac:chgData name="Zhao Xiong" userId="5eba49e5-2895-4cd9-83e8-b3064fe76704" providerId="ADAL" clId="{B606E7B2-EFF5-418A-8639-9F7537C4DA50}" dt="2022-05-27T16:35:35.709" v="12835" actId="20577"/>
          <ac:spMkLst>
            <pc:docMk/>
            <pc:sldMk cId="4125219743" sldId="269"/>
            <ac:spMk id="3" creationId="{471AD88B-3C30-441F-A347-3392F81E75A7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3" creationId="{648F4AF5-D816-44AD-B8B5-DDA25EC6A4B7}"/>
          </ac:spMkLst>
        </pc:spChg>
        <pc:spChg chg="add del mod">
          <ac:chgData name="Zhao Xiong" userId="5eba49e5-2895-4cd9-83e8-b3064fe76704" providerId="ADAL" clId="{B606E7B2-EFF5-418A-8639-9F7537C4DA50}" dt="2022-05-19T14:58:57.223" v="9476"/>
          <ac:spMkLst>
            <pc:docMk/>
            <pc:sldMk cId="4125219743" sldId="269"/>
            <ac:spMk id="4" creationId="{E3592204-BEB4-49CF-8E6F-EC298095A92F}"/>
          </ac:spMkLst>
        </pc:spChg>
        <pc:spChg chg="add mod">
          <ac:chgData name="Zhao Xiong" userId="5eba49e5-2895-4cd9-83e8-b3064fe76704" providerId="ADAL" clId="{B606E7B2-EFF5-418A-8639-9F7537C4DA50}" dt="2022-05-27T16:30:01.775" v="12137" actId="14100"/>
          <ac:spMkLst>
            <pc:docMk/>
            <pc:sldMk cId="4125219743" sldId="269"/>
            <ac:spMk id="5" creationId="{5949CE9D-48A9-4703-AAC2-3B8A09048459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6" creationId="{C3C99A96-797C-4086-8A3E-ECDAAFCD2771}"/>
          </ac:spMkLst>
        </pc:spChg>
        <pc:spChg chg="add mod">
          <ac:chgData name="Zhao Xiong" userId="5eba49e5-2895-4cd9-83e8-b3064fe76704" providerId="ADAL" clId="{B606E7B2-EFF5-418A-8639-9F7537C4DA50}" dt="2022-05-27T16:28:01.758" v="12066" actId="20577"/>
          <ac:spMkLst>
            <pc:docMk/>
            <pc:sldMk cId="4125219743" sldId="269"/>
            <ac:spMk id="6" creationId="{DCFEFAB7-8B6D-4178-A04C-257B6EFB88E4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7" creationId="{64C03EE0-4E38-4316-8026-FDCA6B8E8EAC}"/>
          </ac:spMkLst>
        </pc:spChg>
        <pc:graphicFrameChg chg="add del">
          <ac:chgData name="Zhao Xiong" userId="5eba49e5-2895-4cd9-83e8-b3064fe76704" providerId="ADAL" clId="{B606E7B2-EFF5-418A-8639-9F7537C4DA50}" dt="2022-05-19T13:31:57.414" v="6207"/>
          <ac:graphicFrameMkLst>
            <pc:docMk/>
            <pc:sldMk cId="4125219743" sldId="269"/>
            <ac:graphicFrameMk id="4" creationId="{265E4441-9C76-4E14-8151-5A154A27C361}"/>
          </ac:graphicFrameMkLst>
        </pc:graphicFrameChg>
      </pc:sldChg>
      <pc:sldChg chg="addSp delSp modSp add">
        <pc:chgData name="Zhao Xiong" userId="5eba49e5-2895-4cd9-83e8-b3064fe76704" providerId="ADAL" clId="{B606E7B2-EFF5-418A-8639-9F7537C4DA50}" dt="2022-05-18T13:05:09.355" v="3233"/>
        <pc:sldMkLst>
          <pc:docMk/>
          <pc:sldMk cId="1698151061" sldId="270"/>
        </pc:sldMkLst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2" creationId="{DF1B35B2-71AE-4FCE-BB16-9C16E2C8FDBB}"/>
          </ac:spMkLst>
        </pc:spChg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3" creationId="{ED8BA179-CF36-4570-9C28-CD3EC1F0597A}"/>
          </ac:spMkLst>
        </pc:spChg>
        <pc:spChg chg="add mod">
          <ac:chgData name="Zhao Xiong" userId="5eba49e5-2895-4cd9-83e8-b3064fe76704" providerId="ADAL" clId="{B606E7B2-EFF5-418A-8639-9F7537C4DA50}" dt="2022-05-16T16:44:54.579" v="3115" actId="20577"/>
          <ac:spMkLst>
            <pc:docMk/>
            <pc:sldMk cId="1698151061" sldId="270"/>
            <ac:spMk id="6" creationId="{D84D8726-90CB-49E6-BEE8-69A3A972CCC8}"/>
          </ac:spMkLst>
        </pc:spChg>
        <pc:spChg chg="add del mod">
          <ac:chgData name="Zhao Xiong" userId="5eba49e5-2895-4cd9-83e8-b3064fe76704" providerId="ADAL" clId="{B606E7B2-EFF5-418A-8639-9F7537C4DA50}" dt="2022-05-16T15:51:21.268" v="2821"/>
          <ac:spMkLst>
            <pc:docMk/>
            <pc:sldMk cId="1698151061" sldId="270"/>
            <ac:spMk id="7" creationId="{3C67B670-4742-4334-B6AE-7A05E0CF8EA3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8" creationId="{FCBDBF69-47BD-49AF-8989-D3ED26D4513A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9" creationId="{905C1105-4FE4-49E9-9398-906B4B29ED4E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0" creationId="{AB9D12DE-A411-4F59-A4DF-839C93E6D061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1" creationId="{60D07C7C-7298-4369-A2A4-84175236B79F}"/>
          </ac:spMkLst>
        </pc:spChg>
        <pc:picChg chg="add del">
          <ac:chgData name="Zhao Xiong" userId="5eba49e5-2895-4cd9-83e8-b3064fe76704" providerId="ADAL" clId="{B606E7B2-EFF5-418A-8639-9F7537C4DA50}" dt="2022-05-18T13:05:09.355" v="3233"/>
          <ac:picMkLst>
            <pc:docMk/>
            <pc:sldMk cId="1698151061" sldId="270"/>
            <ac:picMk id="2" creationId="{ADB13C92-DC08-45EF-AB5A-61F1B0C5FBDE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4" creationId="{A889259F-C806-4AFC-A900-48CE755292C7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5" creationId="{90D69D8F-FC27-487B-9B60-8B118DBE2D2D}"/>
          </ac:picMkLst>
        </pc:picChg>
      </pc:sldChg>
      <pc:sldChg chg="addSp delSp modSp">
        <pc:chgData name="Zhao Xiong" userId="5eba49e5-2895-4cd9-83e8-b3064fe76704" providerId="ADAL" clId="{B606E7B2-EFF5-418A-8639-9F7537C4DA50}" dt="2022-05-18T13:05:13.189" v="3235"/>
        <pc:sldMkLst>
          <pc:docMk/>
          <pc:sldMk cId="422068206" sldId="271"/>
        </pc:sldMkLst>
        <pc:spChg chg="mod">
          <ac:chgData name="Zhao Xiong" userId="5eba49e5-2895-4cd9-83e8-b3064fe76704" providerId="ADAL" clId="{B606E7B2-EFF5-418A-8639-9F7537C4DA50}" dt="2022-05-18T12:01:48.895" v="3196" actId="14100"/>
          <ac:spMkLst>
            <pc:docMk/>
            <pc:sldMk cId="422068206" sldId="271"/>
            <ac:spMk id="6" creationId="{9FAEEF44-D8A9-5807-B422-79C3A5FCA991}"/>
          </ac:spMkLst>
        </pc:spChg>
        <pc:spChg chg="add mod">
          <ac:chgData name="Zhao Xiong" userId="5eba49e5-2895-4cd9-83e8-b3064fe76704" providerId="ADAL" clId="{B606E7B2-EFF5-418A-8639-9F7537C4DA50}" dt="2022-05-18T12:01:45.802" v="3195" actId="14100"/>
          <ac:spMkLst>
            <pc:docMk/>
            <pc:sldMk cId="422068206" sldId="271"/>
            <ac:spMk id="7" creationId="{832D9CAD-3125-40E1-A7E7-BECEFA7EE20C}"/>
          </ac:spMkLst>
        </pc:spChg>
        <pc:spChg chg="add mod">
          <ac:chgData name="Zhao Xiong" userId="5eba49e5-2895-4cd9-83e8-b3064fe76704" providerId="ADAL" clId="{B606E7B2-EFF5-418A-8639-9F7537C4DA50}" dt="2022-05-18T12:02:19.606" v="3231" actId="20577"/>
          <ac:spMkLst>
            <pc:docMk/>
            <pc:sldMk cId="422068206" sldId="271"/>
            <ac:spMk id="8" creationId="{05474BF1-933C-4AA3-A6C9-40414702FF7B}"/>
          </ac:spMkLst>
        </pc:spChg>
        <pc:picChg chg="add mod">
          <ac:chgData name="Zhao Xiong" userId="5eba49e5-2895-4cd9-83e8-b3064fe76704" providerId="ADAL" clId="{B606E7B2-EFF5-418A-8639-9F7537C4DA50}" dt="2022-05-18T12:01:40.295" v="3192" actId="14100"/>
          <ac:picMkLst>
            <pc:docMk/>
            <pc:sldMk cId="422068206" sldId="271"/>
            <ac:picMk id="2" creationId="{71895F8B-3DB7-4574-8C2C-89E8C6F8D4E5}"/>
          </ac:picMkLst>
        </pc:picChg>
        <pc:picChg chg="add mod">
          <ac:chgData name="Zhao Xiong" userId="5eba49e5-2895-4cd9-83e8-b3064fe76704" providerId="ADAL" clId="{B606E7B2-EFF5-418A-8639-9F7537C4DA50}" dt="2022-05-18T12:01:41.615" v="3193" actId="1076"/>
          <ac:picMkLst>
            <pc:docMk/>
            <pc:sldMk cId="422068206" sldId="271"/>
            <ac:picMk id="3" creationId="{FBEB2A93-79A4-4B47-9B31-444DA377E107}"/>
          </ac:picMkLst>
        </pc:picChg>
        <pc:picChg chg="add del">
          <ac:chgData name="Zhao Xiong" userId="5eba49e5-2895-4cd9-83e8-b3064fe76704" providerId="ADAL" clId="{B606E7B2-EFF5-418A-8639-9F7537C4DA50}" dt="2022-05-18T13:05:13.189" v="3235"/>
          <ac:picMkLst>
            <pc:docMk/>
            <pc:sldMk cId="422068206" sldId="271"/>
            <ac:picMk id="9" creationId="{3C249507-55BC-47E8-A4AA-64722CFDC657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29.086" v="11266"/>
        <pc:sldMkLst>
          <pc:docMk/>
          <pc:sldMk cId="3841447951" sldId="272"/>
        </pc:sldMkLst>
        <pc:spChg chg="del">
          <ac:chgData name="Zhao Xiong" userId="5eba49e5-2895-4cd9-83e8-b3064fe76704" providerId="ADAL" clId="{B606E7B2-EFF5-418A-8639-9F7537C4DA50}" dt="2022-05-18T13:05:16.974" v="3239" actId="478"/>
          <ac:spMkLst>
            <pc:docMk/>
            <pc:sldMk cId="3841447951" sldId="272"/>
            <ac:spMk id="2" creationId="{FE6EEEB4-105E-4F90-9513-54649F013305}"/>
          </ac:spMkLst>
        </pc:spChg>
        <pc:spChg chg="del">
          <ac:chgData name="Zhao Xiong" userId="5eba49e5-2895-4cd9-83e8-b3064fe76704" providerId="ADAL" clId="{B606E7B2-EFF5-418A-8639-9F7537C4DA50}" dt="2022-05-18T13:05:17.814" v="3240" actId="478"/>
          <ac:spMkLst>
            <pc:docMk/>
            <pc:sldMk cId="3841447951" sldId="272"/>
            <ac:spMk id="3" creationId="{B50A2E20-B392-4F77-ABFB-0721EEC0CC79}"/>
          </ac:spMkLst>
        </pc:spChg>
        <pc:spChg chg="add mod">
          <ac:chgData name="Zhao Xiong" userId="5eba49e5-2895-4cd9-83e8-b3064fe76704" providerId="ADAL" clId="{B606E7B2-EFF5-418A-8639-9F7537C4DA50}" dt="2022-05-18T13:05:55.190" v="3341" actId="20577"/>
          <ac:spMkLst>
            <pc:docMk/>
            <pc:sldMk cId="3841447951" sldId="272"/>
            <ac:spMk id="6" creationId="{EEE3435B-843F-4AEE-80B3-F1F68C324391}"/>
          </ac:spMkLst>
        </pc:spChg>
        <pc:picChg chg="add del">
          <ac:chgData name="Zhao Xiong" userId="5eba49e5-2895-4cd9-83e8-b3064fe76704" providerId="ADAL" clId="{B606E7B2-EFF5-418A-8639-9F7537C4DA50}" dt="2022-05-18T13:05:15.560" v="3238"/>
          <ac:picMkLst>
            <pc:docMk/>
            <pc:sldMk cId="3841447951" sldId="272"/>
            <ac:picMk id="4" creationId="{239C159C-69D5-4817-8184-82B7A92D3945}"/>
          </ac:picMkLst>
        </pc:picChg>
        <pc:picChg chg="add mod">
          <ac:chgData name="Zhao Xiong" userId="5eba49e5-2895-4cd9-83e8-b3064fe76704" providerId="ADAL" clId="{B606E7B2-EFF5-418A-8639-9F7537C4DA50}" dt="2022-05-20T13:10:57.226" v="9970" actId="1076"/>
          <ac:picMkLst>
            <pc:docMk/>
            <pc:sldMk cId="3841447951" sldId="272"/>
            <ac:picMk id="5" creationId="{AFE9CAA6-BF7E-469A-A974-23ABAD91CE1F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9T14:49:16.331" v="9159"/>
        <pc:sldMkLst>
          <pc:docMk/>
          <pc:sldMk cId="4192141584" sldId="273"/>
        </pc:sldMkLst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2" creationId="{C4D673FB-86F2-4721-8CF6-7CE16671C19E}"/>
          </ac:spMkLst>
        </pc:spChg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3" creationId="{D20CC676-CBE1-4278-B441-5D1F7A011236}"/>
          </ac:spMkLst>
        </pc:spChg>
        <pc:picChg chg="add mod">
          <ac:chgData name="Zhao Xiong" userId="5eba49e5-2895-4cd9-83e8-b3064fe76704" providerId="ADAL" clId="{B606E7B2-EFF5-418A-8639-9F7537C4DA50}" dt="2022-05-19T13:03:46.004" v="3345"/>
          <ac:picMkLst>
            <pc:docMk/>
            <pc:sldMk cId="4192141584" sldId="273"/>
            <ac:picMk id="5" creationId="{99E6A7F2-FA24-4958-B6F9-CF8435D036B2}"/>
          </ac:picMkLst>
        </pc:picChg>
      </pc:sldChg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37.293" v="11268"/>
        <pc:sldMkLst>
          <pc:docMk/>
          <pc:sldMk cId="842150243" sldId="275"/>
        </pc:sldMkLst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2" creationId="{31F7D7B2-07BF-4A32-B564-40E14D672179}"/>
          </ac:spMkLst>
        </pc:spChg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3" creationId="{8B218EB1-C94C-4E73-82E1-42C8C5EE14E9}"/>
          </ac:spMkLst>
        </pc:spChg>
        <pc:spChg chg="add mod">
          <ac:chgData name="Zhao Xiong" userId="5eba49e5-2895-4cd9-83e8-b3064fe76704" providerId="ADAL" clId="{B606E7B2-EFF5-418A-8639-9F7537C4DA50}" dt="2022-05-19T14:50:08.723" v="9201" actId="20577"/>
          <ac:spMkLst>
            <pc:docMk/>
            <pc:sldMk cId="842150243" sldId="275"/>
            <ac:spMk id="4" creationId="{327B066D-B21D-4911-AF52-D1403D359AAD}"/>
          </ac:spMkLst>
        </pc:spChg>
        <pc:spChg chg="add mod">
          <ac:chgData name="Zhao Xiong" userId="5eba49e5-2895-4cd9-83e8-b3064fe76704" providerId="ADAL" clId="{B606E7B2-EFF5-418A-8639-9F7537C4DA50}" dt="2022-05-19T15:42:30.002" v="9705" actId="20577"/>
          <ac:spMkLst>
            <pc:docMk/>
            <pc:sldMk cId="842150243" sldId="275"/>
            <ac:spMk id="5" creationId="{6F4D977B-615E-41A0-9D4F-CD40BC4ECCA4}"/>
          </ac:spMkLst>
        </pc:spChg>
        <pc:spChg chg="add del mod">
          <ac:chgData name="Zhao Xiong" userId="5eba49e5-2895-4cd9-83e8-b3064fe76704" providerId="ADAL" clId="{B606E7B2-EFF5-418A-8639-9F7537C4DA50}" dt="2022-05-19T15:36:06.529" v="9673" actId="478"/>
          <ac:spMkLst>
            <pc:docMk/>
            <pc:sldMk cId="842150243" sldId="275"/>
            <ac:spMk id="7" creationId="{099D0BEB-F060-4B7C-BBD6-D3D4A94A77D3}"/>
          </ac:spMkLst>
        </pc:spChg>
        <pc:spChg chg="add del mod">
          <ac:chgData name="Zhao Xiong" userId="5eba49e5-2895-4cd9-83e8-b3064fe76704" providerId="ADAL" clId="{B606E7B2-EFF5-418A-8639-9F7537C4DA50}" dt="2022-05-19T15:36:05.334" v="9672" actId="478"/>
          <ac:spMkLst>
            <pc:docMk/>
            <pc:sldMk cId="842150243" sldId="275"/>
            <ac:spMk id="9" creationId="{9069F127-D118-4DD4-B46E-CFF933616564}"/>
          </ac:spMkLst>
        </pc:spChg>
        <pc:spChg chg="add mod">
          <ac:chgData name="Zhao Xiong" userId="5eba49e5-2895-4cd9-83e8-b3064fe76704" providerId="ADAL" clId="{B606E7B2-EFF5-418A-8639-9F7537C4DA50}" dt="2022-05-19T15:42:30.768" v="9706" actId="20577"/>
          <ac:spMkLst>
            <pc:docMk/>
            <pc:sldMk cId="842150243" sldId="275"/>
            <ac:spMk id="10" creationId="{A29BC89C-7380-4DAC-B053-8BC2AC9B7D18}"/>
          </ac:spMkLst>
        </pc:spChg>
        <pc:spChg chg="add mod">
          <ac:chgData name="Zhao Xiong" userId="5eba49e5-2895-4cd9-83e8-b3064fe76704" providerId="ADAL" clId="{B606E7B2-EFF5-418A-8639-9F7537C4DA50}" dt="2022-05-19T15:47:15.938" v="9966" actId="20577"/>
          <ac:spMkLst>
            <pc:docMk/>
            <pc:sldMk cId="842150243" sldId="275"/>
            <ac:spMk id="12" creationId="{C331A33F-BB94-4D46-BABC-48A3FE8AC753}"/>
          </ac:spMkLst>
        </pc:spChg>
        <pc:spChg chg="add mod">
          <ac:chgData name="Zhao Xiong" userId="5eba49e5-2895-4cd9-83e8-b3064fe76704" providerId="ADAL" clId="{B606E7B2-EFF5-418A-8639-9F7537C4DA50}" dt="2022-05-19T15:43:18.079" v="9964" actId="1076"/>
          <ac:spMkLst>
            <pc:docMk/>
            <pc:sldMk cId="842150243" sldId="275"/>
            <ac:spMk id="13" creationId="{F5B0AF2A-C591-40C9-AB95-DC636B67E369}"/>
          </ac:spMkLst>
        </pc:spChg>
        <pc:picChg chg="add mod modCrop">
          <ac:chgData name="Zhao Xiong" userId="5eba49e5-2895-4cd9-83e8-b3064fe76704" providerId="ADAL" clId="{B606E7B2-EFF5-418A-8639-9F7537C4DA50}" dt="2022-05-19T15:23:19.152" v="9637" actId="14100"/>
          <ac:picMkLst>
            <pc:docMk/>
            <pc:sldMk cId="842150243" sldId="275"/>
            <ac:picMk id="2" creationId="{7AF2B0FD-0BF1-43E4-ADCE-ED04868FD930}"/>
          </ac:picMkLst>
        </pc:picChg>
        <pc:picChg chg="add mod modCrop">
          <ac:chgData name="Zhao Xiong" userId="5eba49e5-2895-4cd9-83e8-b3064fe76704" providerId="ADAL" clId="{B606E7B2-EFF5-418A-8639-9F7537C4DA50}" dt="2022-05-19T15:36:33.783" v="9690" actId="732"/>
          <ac:picMkLst>
            <pc:docMk/>
            <pc:sldMk cId="842150243" sldId="275"/>
            <ac:picMk id="3" creationId="{3028EAD8-2EEB-4838-8CA3-5DD5FAC0D37B}"/>
          </ac:picMkLst>
        </pc:picChg>
        <pc:picChg chg="add del mod">
          <ac:chgData name="Zhao Xiong" userId="5eba49e5-2895-4cd9-83e8-b3064fe76704" providerId="ADAL" clId="{B606E7B2-EFF5-418A-8639-9F7537C4DA50}" dt="2022-05-19T15:36:06.529" v="9673" actId="478"/>
          <ac:picMkLst>
            <pc:docMk/>
            <pc:sldMk cId="842150243" sldId="275"/>
            <ac:picMk id="6" creationId="{F4A3776E-E3B1-45E4-B5EC-85DE67CDB1E6}"/>
          </ac:picMkLst>
        </pc:picChg>
        <pc:picChg chg="add del mod">
          <ac:chgData name="Zhao Xiong" userId="5eba49e5-2895-4cd9-83e8-b3064fe76704" providerId="ADAL" clId="{B606E7B2-EFF5-418A-8639-9F7537C4DA50}" dt="2022-05-19T15:36:05.334" v="9672" actId="478"/>
          <ac:picMkLst>
            <pc:docMk/>
            <pc:sldMk cId="842150243" sldId="275"/>
            <ac:picMk id="8" creationId="{BA177718-7543-4F54-9523-173DB128BA1E}"/>
          </ac:picMkLst>
        </pc:picChg>
        <pc:picChg chg="add del">
          <ac:chgData name="Zhao Xiong" userId="5eba49e5-2895-4cd9-83e8-b3064fe76704" providerId="ADAL" clId="{B606E7B2-EFF5-418A-8639-9F7537C4DA50}" dt="2022-05-19T15:25:17.444" v="9662"/>
          <ac:picMkLst>
            <pc:docMk/>
            <pc:sldMk cId="842150243" sldId="275"/>
            <ac:picMk id="11" creationId="{1B21EF77-4B19-4EF5-802C-6A059DBD091B}"/>
          </ac:picMkLst>
        </pc:picChg>
        <pc:picChg chg="add mod">
          <ac:chgData name="Zhao Xiong" userId="5eba49e5-2895-4cd9-83e8-b3064fe76704" providerId="ADAL" clId="{B606E7B2-EFF5-418A-8639-9F7537C4DA50}" dt="2022-05-19T15:36:38.880" v="9693" actId="14100"/>
          <ac:picMkLst>
            <pc:docMk/>
            <pc:sldMk cId="842150243" sldId="275"/>
            <ac:picMk id="11" creationId="{683F6D36-64CE-4660-A2EB-E0C24B880E3A}"/>
          </ac:picMkLst>
        </pc:picChg>
      </pc:sldChg>
      <pc:sldChg chg="addSp delSp modSp add">
        <pc:chgData name="Zhao Xiong" userId="5eba49e5-2895-4cd9-83e8-b3064fe76704" providerId="ADAL" clId="{B606E7B2-EFF5-418A-8639-9F7537C4DA50}" dt="2022-05-21T16:37:57.115" v="10442" actId="20577"/>
        <pc:sldMkLst>
          <pc:docMk/>
          <pc:sldMk cId="3437013850" sldId="276"/>
        </pc:sldMkLst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2" creationId="{DC91CC11-112B-4FA2-B39F-72D236478E09}"/>
          </ac:spMkLst>
        </pc:spChg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3" creationId="{48C1BC5F-4C2F-4EAD-88D5-B3C09D69A9BA}"/>
          </ac:spMkLst>
        </pc:spChg>
        <pc:spChg chg="add mod">
          <ac:chgData name="Zhao Xiong" userId="5eba49e5-2895-4cd9-83e8-b3064fe76704" providerId="ADAL" clId="{B606E7B2-EFF5-418A-8639-9F7537C4DA50}" dt="2022-05-20T18:40:19.540" v="10429" actId="1035"/>
          <ac:spMkLst>
            <pc:docMk/>
            <pc:sldMk cId="3437013850" sldId="276"/>
            <ac:spMk id="5" creationId="{88E36227-E7DB-4F39-ACA1-3C41AEE2947D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7" creationId="{0CF441AD-D24D-4DB7-AEB5-38E1E010AFD5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8" creationId="{ED6BCD35-3DAF-4E69-8AF9-5A640F488A10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0" creationId="{ED9A69E3-2193-49D6-B04E-55DE49B5B412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2" creationId="{6746BBF7-8D3C-4C17-A476-A595D7A49376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4" creationId="{D5480878-0678-410F-BCC1-F5B63A76A117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6" creationId="{97F992BA-0046-414B-B242-326C8F979013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8" creationId="{5FC2BB98-7DC2-4080-AF7B-229F70465EB4}"/>
          </ac:spMkLst>
        </pc:spChg>
        <pc:spChg chg="add mod">
          <ac:chgData name="Zhao Xiong" userId="5eba49e5-2895-4cd9-83e8-b3064fe76704" providerId="ADAL" clId="{B606E7B2-EFF5-418A-8639-9F7537C4DA50}" dt="2022-05-21T16:37:57.115" v="10442" actId="20577"/>
          <ac:spMkLst>
            <pc:docMk/>
            <pc:sldMk cId="3437013850" sldId="276"/>
            <ac:spMk id="19" creationId="{35182448-AD81-432E-9D5C-F58591C61A82}"/>
          </ac:spMkLst>
        </pc:spChg>
        <pc:picChg chg="add mod">
          <ac:chgData name="Zhao Xiong" userId="5eba49e5-2895-4cd9-83e8-b3064fe76704" providerId="ADAL" clId="{B606E7B2-EFF5-418A-8639-9F7537C4DA50}" dt="2022-05-21T16:37:39.236" v="10434" actId="14100"/>
          <ac:picMkLst>
            <pc:docMk/>
            <pc:sldMk cId="3437013850" sldId="276"/>
            <ac:picMk id="2" creationId="{2461382E-AE62-44E5-AC21-DFDC52804B7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4" creationId="{3DBA9D61-A95D-461A-A8E5-C9C131D9B99D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6" creationId="{264A1250-9FAF-417F-9922-67D074A60200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9" creationId="{A37946B2-A8C3-4601-B813-875BED881A5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1" creationId="{4F6C404D-301E-4B24-8CA7-E9A4DBC2331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3" creationId="{E53B9E04-3100-424F-9637-BCC0329948F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5" creationId="{E8060267-3272-48B2-A214-4E255690E64B}"/>
          </ac:picMkLst>
        </pc:picChg>
        <pc:picChg chg="add mod">
          <ac:chgData name="Zhao Xiong" userId="5eba49e5-2895-4cd9-83e8-b3064fe76704" providerId="ADAL" clId="{B606E7B2-EFF5-418A-8639-9F7537C4DA50}" dt="2022-05-20T18:39:37.665" v="10426" actId="14100"/>
          <ac:picMkLst>
            <pc:docMk/>
            <pc:sldMk cId="3437013850" sldId="276"/>
            <ac:picMk id="17" creationId="{B53F4381-24FF-4F8C-9263-30F4CA20AE5A}"/>
          </ac:picMkLst>
        </pc:picChg>
      </pc:sldChg>
      <pc:sldChg chg="addSp delSp modSp add">
        <pc:chgData name="Zhao Xiong" userId="5eba49e5-2895-4cd9-83e8-b3064fe76704" providerId="ADAL" clId="{B606E7B2-EFF5-418A-8639-9F7537C4DA50}" dt="2022-05-28T13:13:56.045" v="12849" actId="1037"/>
        <pc:sldMkLst>
          <pc:docMk/>
          <pc:sldMk cId="488936307" sldId="277"/>
        </pc:sldMkLst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2" creationId="{8591231F-CE81-45B6-8CE9-2A378F126B13}"/>
          </ac:spMkLst>
        </pc:spChg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3" creationId="{DCF90029-BF6E-49B6-978D-21358CB4771A}"/>
          </ac:spMkLst>
        </pc:spChg>
        <pc:spChg chg="add mod">
          <ac:chgData name="Zhao Xiong" userId="5eba49e5-2895-4cd9-83e8-b3064fe76704" providerId="ADAL" clId="{B606E7B2-EFF5-418A-8639-9F7537C4DA50}" dt="2022-05-28T13:10:05.598" v="12836"/>
          <ac:spMkLst>
            <pc:docMk/>
            <pc:sldMk cId="488936307" sldId="277"/>
            <ac:spMk id="4" creationId="{C91C1337-10B3-4EBA-AA88-A19AFA920006}"/>
          </ac:spMkLst>
        </pc:spChg>
        <pc:spChg chg="add mod topLvl">
          <ac:chgData name="Zhao Xiong" userId="5eba49e5-2895-4cd9-83e8-b3064fe76704" providerId="ADAL" clId="{B606E7B2-EFF5-418A-8639-9F7537C4DA50}" dt="2022-05-26T14:36:54.227" v="11016" actId="1035"/>
          <ac:spMkLst>
            <pc:docMk/>
            <pc:sldMk cId="488936307" sldId="277"/>
            <ac:spMk id="8" creationId="{A1060072-1F98-4C29-BED5-FC1AB896BE0C}"/>
          </ac:spMkLst>
        </pc:spChg>
        <pc:spChg chg="add mod topLvl">
          <ac:chgData name="Zhao Xiong" userId="5eba49e5-2895-4cd9-83e8-b3064fe76704" providerId="ADAL" clId="{B606E7B2-EFF5-418A-8639-9F7537C4DA50}" dt="2022-05-26T14:36:48.812" v="10984" actId="165"/>
          <ac:spMkLst>
            <pc:docMk/>
            <pc:sldMk cId="488936307" sldId="277"/>
            <ac:spMk id="9" creationId="{742E45F5-E8A1-47D7-AA77-1C69E205CCF8}"/>
          </ac:spMkLst>
        </pc:spChg>
        <pc:spChg chg="add mod">
          <ac:chgData name="Zhao Xiong" userId="5eba49e5-2895-4cd9-83e8-b3064fe76704" providerId="ADAL" clId="{B606E7B2-EFF5-418A-8639-9F7537C4DA50}" dt="2022-05-26T14:36:59.739" v="11017" actId="1076"/>
          <ac:spMkLst>
            <pc:docMk/>
            <pc:sldMk cId="488936307" sldId="277"/>
            <ac:spMk id="10" creationId="{963C75F1-AF78-4BF4-A79B-39A23BA5A1D5}"/>
          </ac:spMkLst>
        </pc:spChg>
        <pc:spChg chg="add mod">
          <ac:chgData name="Zhao Xiong" userId="5eba49e5-2895-4cd9-83e8-b3064fe76704" providerId="ADAL" clId="{B606E7B2-EFF5-418A-8639-9F7537C4DA50}" dt="2022-05-26T16:09:02.515" v="11265" actId="5793"/>
          <ac:spMkLst>
            <pc:docMk/>
            <pc:sldMk cId="488936307" sldId="277"/>
            <ac:spMk id="14" creationId="{B8AD830E-14FC-44AB-B60B-3C47B3B54690}"/>
          </ac:spMkLst>
        </pc:spChg>
        <pc:spChg chg="add del mod">
          <ac:chgData name="Zhao Xiong" userId="5eba49e5-2895-4cd9-83e8-b3064fe76704" providerId="ADAL" clId="{B606E7B2-EFF5-418A-8639-9F7537C4DA50}" dt="2022-05-27T12:26:02.352" v="11564" actId="478"/>
          <ac:spMkLst>
            <pc:docMk/>
            <pc:sldMk cId="488936307" sldId="277"/>
            <ac:spMk id="16" creationId="{BBEBB754-045A-42EE-AA9B-65D3ED829172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8" creationId="{B4BB9277-2934-48A0-ADB8-CB80E7EEB020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9" creationId="{D50DC477-A3B7-4E02-9EE6-B8F1DB23EE6E}"/>
          </ac:spMkLst>
        </pc:spChg>
        <pc:spChg chg="add mod">
          <ac:chgData name="Zhao Xiong" userId="5eba49e5-2895-4cd9-83e8-b3064fe76704" providerId="ADAL" clId="{B606E7B2-EFF5-418A-8639-9F7537C4DA50}" dt="2022-05-28T13:13:48.633" v="12840" actId="14100"/>
          <ac:spMkLst>
            <pc:docMk/>
            <pc:sldMk cId="488936307" sldId="277"/>
            <ac:spMk id="23" creationId="{0284FBB9-D735-4E75-A921-A60AD18F3D20}"/>
          </ac:spMkLst>
        </pc:spChg>
        <pc:spChg chg="add mod">
          <ac:chgData name="Zhao Xiong" userId="5eba49e5-2895-4cd9-83e8-b3064fe76704" providerId="ADAL" clId="{B606E7B2-EFF5-418A-8639-9F7537C4DA50}" dt="2022-05-28T13:13:35.673" v="12837" actId="1076"/>
          <ac:spMkLst>
            <pc:docMk/>
            <pc:sldMk cId="488936307" sldId="277"/>
            <ac:spMk id="24" creationId="{07D464BB-C1F6-4809-BC86-77FD8119B12D}"/>
          </ac:spMkLst>
        </pc:spChg>
        <pc:grpChg chg="add del mod">
          <ac:chgData name="Zhao Xiong" userId="5eba49e5-2895-4cd9-83e8-b3064fe76704" providerId="ADAL" clId="{B606E7B2-EFF5-418A-8639-9F7537C4DA50}" dt="2022-05-26T14:35:50.486" v="10935" actId="165"/>
          <ac:grpSpMkLst>
            <pc:docMk/>
            <pc:sldMk cId="488936307" sldId="277"/>
            <ac:grpSpMk id="17" creationId="{4785F734-ADFE-457A-87C4-6002FFF9D847}"/>
          </ac:grpSpMkLst>
        </pc:grpChg>
        <pc:grpChg chg="add del mod">
          <ac:chgData name="Zhao Xiong" userId="5eba49e5-2895-4cd9-83e8-b3064fe76704" providerId="ADAL" clId="{B606E7B2-EFF5-418A-8639-9F7537C4DA50}" dt="2022-05-26T14:36:12.918" v="10945" actId="165"/>
          <ac:grpSpMkLst>
            <pc:docMk/>
            <pc:sldMk cId="488936307" sldId="277"/>
            <ac:grpSpMk id="18" creationId="{CE07B7B2-AEC7-4971-A7A5-E902CB4B07C2}"/>
          </ac:grpSpMkLst>
        </pc:grpChg>
        <pc:grpChg chg="add del mod">
          <ac:chgData name="Zhao Xiong" userId="5eba49e5-2895-4cd9-83e8-b3064fe76704" providerId="ADAL" clId="{B606E7B2-EFF5-418A-8639-9F7537C4DA50}" dt="2022-05-26T14:36:48.812" v="10984" actId="165"/>
          <ac:grpSpMkLst>
            <pc:docMk/>
            <pc:sldMk cId="488936307" sldId="277"/>
            <ac:grpSpMk id="19" creationId="{DB37B350-C096-4FE8-852A-62DB2914009E}"/>
          </ac:grpSpMkLst>
        </pc:grpChg>
        <pc:picChg chg="add mod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" creationId="{9AAAA310-4DDF-402D-AFB9-45D7B92874A1}"/>
          </ac:picMkLst>
        </pc:picChg>
        <pc:picChg chg="add del mod">
          <ac:chgData name="Zhao Xiong" userId="5eba49e5-2895-4cd9-83e8-b3064fe76704" providerId="ADAL" clId="{B606E7B2-EFF5-418A-8639-9F7537C4DA50}" dt="2022-05-26T15:53:36.519" v="11060" actId="478"/>
          <ac:picMkLst>
            <pc:docMk/>
            <pc:sldMk cId="488936307" sldId="277"/>
            <ac:picMk id="2" creationId="{E9384FDA-9C70-411E-AF0F-85239AFC3D4E}"/>
          </ac:picMkLst>
        </pc:picChg>
        <pc:picChg chg="add del mod">
          <ac:chgData name="Zhao Xiong" userId="5eba49e5-2895-4cd9-83e8-b3064fe76704" providerId="ADAL" clId="{B606E7B2-EFF5-418A-8639-9F7537C4DA50}" dt="2022-05-26T16:05:01.985" v="11159" actId="478"/>
          <ac:picMkLst>
            <pc:docMk/>
            <pc:sldMk cId="488936307" sldId="277"/>
            <ac:picMk id="3" creationId="{3523A306-BA48-44C6-A0C2-CAAC4A915B58}"/>
          </ac:picMkLst>
        </pc:picChg>
        <pc:picChg chg="add mod">
          <ac:chgData name="Zhao Xiong" userId="5eba49e5-2895-4cd9-83e8-b3064fe76704" providerId="ADAL" clId="{B606E7B2-EFF5-418A-8639-9F7537C4DA50}" dt="2022-05-27T12:26:44.411" v="11690" actId="14100"/>
          <ac:picMkLst>
            <pc:docMk/>
            <pc:sldMk cId="488936307" sldId="277"/>
            <ac:picMk id="3" creationId="{4ED5EF45-248E-46CA-803A-BA5C9EECDD3B}"/>
          </ac:picMkLst>
        </pc:picChg>
        <pc:picChg chg="add mod topLvl">
          <ac:chgData name="Zhao Xiong" userId="5eba49e5-2895-4cd9-83e8-b3064fe76704" providerId="ADAL" clId="{B606E7B2-EFF5-418A-8639-9F7537C4DA50}" dt="2022-05-26T14:36:54.227" v="11016" actId="1035"/>
          <ac:picMkLst>
            <pc:docMk/>
            <pc:sldMk cId="488936307" sldId="277"/>
            <ac:picMk id="5" creationId="{A1C27B8B-4630-41D8-90DE-6689EB111F56}"/>
          </ac:picMkLst>
        </pc:picChg>
        <pc:picChg chg="add mod topLvl">
          <ac:chgData name="Zhao Xiong" userId="5eba49e5-2895-4cd9-83e8-b3064fe76704" providerId="ADAL" clId="{B606E7B2-EFF5-418A-8639-9F7537C4DA50}" dt="2022-05-26T14:36:48.812" v="10984" actId="165"/>
          <ac:picMkLst>
            <pc:docMk/>
            <pc:sldMk cId="488936307" sldId="277"/>
            <ac:picMk id="6" creationId="{75CBB639-FE54-4B9C-8CDE-A8F72992F4C9}"/>
          </ac:picMkLst>
        </pc:picChg>
        <pc:picChg chg="add del mod">
          <ac:chgData name="Zhao Xiong" userId="5eba49e5-2895-4cd9-83e8-b3064fe76704" providerId="ADAL" clId="{B606E7B2-EFF5-418A-8639-9F7537C4DA50}" dt="2022-05-26T15:58:48.337" v="11136" actId="478"/>
          <ac:picMkLst>
            <pc:docMk/>
            <pc:sldMk cId="488936307" sldId="277"/>
            <ac:picMk id="7" creationId="{2EB90CA0-7089-4B2A-817F-F2DFB002EC81}"/>
          </ac:picMkLst>
        </pc:picChg>
        <pc:picChg chg="add del mod">
          <ac:chgData name="Zhao Xiong" userId="5eba49e5-2895-4cd9-83e8-b3064fe76704" providerId="ADAL" clId="{B606E7B2-EFF5-418A-8639-9F7537C4DA50}" dt="2022-05-26T16:06:02.142" v="11187" actId="478"/>
          <ac:picMkLst>
            <pc:docMk/>
            <pc:sldMk cId="488936307" sldId="277"/>
            <ac:picMk id="11" creationId="{25B91144-4FD4-4C49-8865-0CD4C0FDD7FA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1" creationId="{F8ADE25A-34CA-4170-9A12-28DB36A7991C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2" creationId="{38AC2573-8780-4AC3-87D3-1B3FF81B4B7F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2" creationId="{894902A8-89A4-4902-BBC6-42A830FC254F}"/>
          </ac:picMkLst>
        </pc:picChg>
        <pc:picChg chg="add del mod">
          <ac:chgData name="Zhao Xiong" userId="5eba49e5-2895-4cd9-83e8-b3064fe76704" providerId="ADAL" clId="{B606E7B2-EFF5-418A-8639-9F7537C4DA50}" dt="2022-05-26T16:01:13.489" v="11147" actId="478"/>
          <ac:picMkLst>
            <pc:docMk/>
            <pc:sldMk cId="488936307" sldId="277"/>
            <ac:picMk id="13" creationId="{D4FDDA89-6DA2-4ADA-9587-48774A5F7526}"/>
          </ac:picMkLst>
        </pc:picChg>
        <pc:picChg chg="add del mod">
          <ac:chgData name="Zhao Xiong" userId="5eba49e5-2895-4cd9-83e8-b3064fe76704" providerId="ADAL" clId="{B606E7B2-EFF5-418A-8639-9F7537C4DA50}" dt="2022-05-26T16:02:16.207" v="11151" actId="478"/>
          <ac:picMkLst>
            <pc:docMk/>
            <pc:sldMk cId="488936307" sldId="277"/>
            <ac:picMk id="15" creationId="{8F1FA3A5-C47D-424C-A455-CF43803145B8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7" creationId="{6F50B5D9-25FB-48DD-8D1B-D4F060EC8C34}"/>
          </ac:picMkLst>
        </pc:picChg>
        <pc:picChg chg="add del mod">
          <ac:chgData name="Zhao Xiong" userId="5eba49e5-2895-4cd9-83e8-b3064fe76704" providerId="ADAL" clId="{B606E7B2-EFF5-418A-8639-9F7537C4DA50}" dt="2022-05-27T12:26:02.352" v="11564" actId="478"/>
          <ac:picMkLst>
            <pc:docMk/>
            <pc:sldMk cId="488936307" sldId="277"/>
            <ac:picMk id="20" creationId="{69E98260-EFA0-48C7-979A-68512F008494}"/>
          </ac:picMkLst>
        </pc:picChg>
        <pc:picChg chg="add del mod ord">
          <ac:chgData name="Zhao Xiong" userId="5eba49e5-2895-4cd9-83e8-b3064fe76704" providerId="ADAL" clId="{B606E7B2-EFF5-418A-8639-9F7537C4DA50}" dt="2022-05-26T16:05:54.963" v="11183"/>
          <ac:picMkLst>
            <pc:docMk/>
            <pc:sldMk cId="488936307" sldId="277"/>
            <ac:picMk id="23" creationId="{82BC2542-98B6-44E8-A2A6-E401FF031E84}"/>
          </ac:picMkLst>
        </pc:picChg>
        <pc:picChg chg="add del mod ord">
          <ac:chgData name="Zhao Xiong" userId="5eba49e5-2895-4cd9-83e8-b3064fe76704" providerId="ADAL" clId="{B606E7B2-EFF5-418A-8639-9F7537C4DA50}" dt="2022-05-26T18:29:04.415" v="11536" actId="478"/>
          <ac:picMkLst>
            <pc:docMk/>
            <pc:sldMk cId="488936307" sldId="277"/>
            <ac:picMk id="24" creationId="{EAFA1202-2A37-4DA0-8C2E-45C1539E982F}"/>
          </ac:picMkLst>
        </pc:picChg>
        <pc:picChg chg="add del mod">
          <ac:chgData name="Zhao Xiong" userId="5eba49e5-2895-4cd9-83e8-b3064fe76704" providerId="ADAL" clId="{B606E7B2-EFF5-418A-8639-9F7537C4DA50}" dt="2022-05-26T16:08:37.743" v="11209" actId="478"/>
          <ac:picMkLst>
            <pc:docMk/>
            <pc:sldMk cId="488936307" sldId="277"/>
            <ac:picMk id="25" creationId="{33F1757F-0FF5-4736-A16B-F6F031D66134}"/>
          </ac:picMkLst>
        </pc:picChg>
        <pc:picChg chg="add del">
          <ac:chgData name="Zhao Xiong" userId="5eba49e5-2895-4cd9-83e8-b3064fe76704" providerId="ADAL" clId="{B606E7B2-EFF5-418A-8639-9F7537C4DA50}" dt="2022-05-26T16:08:06.735" v="11206"/>
          <ac:picMkLst>
            <pc:docMk/>
            <pc:sldMk cId="488936307" sldId="277"/>
            <ac:picMk id="26" creationId="{BF122641-D069-417B-A506-8C41CE923EC9}"/>
          </ac:picMkLst>
        </pc:picChg>
        <pc:picChg chg="add del">
          <ac:chgData name="Zhao Xiong" userId="5eba49e5-2895-4cd9-83e8-b3064fe76704" providerId="ADAL" clId="{B606E7B2-EFF5-418A-8639-9F7537C4DA50}" dt="2022-05-26T16:08:29.872" v="11208"/>
          <ac:picMkLst>
            <pc:docMk/>
            <pc:sldMk cId="488936307" sldId="277"/>
            <ac:picMk id="27" creationId="{CE5F0A65-3BEB-4145-B4C5-FA26D527E685}"/>
          </ac:picMkLst>
        </pc:picChg>
        <pc:picChg chg="add mod modCrop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8" creationId="{DB72361D-5797-440B-AD21-58E5A3F03CC9}"/>
          </ac:picMkLst>
        </pc:picChg>
        <pc:cxnChg chg="add mod">
          <ac:chgData name="Zhao Xiong" userId="5eba49e5-2895-4cd9-83e8-b3064fe76704" providerId="ADAL" clId="{B606E7B2-EFF5-418A-8639-9F7537C4DA50}" dt="2022-05-26T14:39:53.012" v="11042" actId="1037"/>
          <ac:cxnSpMkLst>
            <pc:docMk/>
            <pc:sldMk cId="488936307" sldId="277"/>
            <ac:cxnSpMk id="21" creationId="{4833C7A2-7CB5-4D16-80DC-DAC6AA1F4E90}"/>
          </ac:cxnSpMkLst>
        </pc:cxnChg>
        <pc:cxnChg chg="add mod">
          <ac:chgData name="Zhao Xiong" userId="5eba49e5-2895-4cd9-83e8-b3064fe76704" providerId="ADAL" clId="{B606E7B2-EFF5-418A-8639-9F7537C4DA50}" dt="2022-05-27T12:26:18.853" v="11638" actId="1038"/>
          <ac:cxnSpMkLst>
            <pc:docMk/>
            <pc:sldMk cId="488936307" sldId="277"/>
            <ac:cxnSpMk id="22" creationId="{44E0AFEA-D62E-48F0-A0E1-B9821750099A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30T18:19:02.094" v="1062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del">
        <pc:chgData name="zhaohan" userId="95e304e8ede71739" providerId="LiveId" clId="{A469FC68-1442-4E2E-BCD2-002050E4F88A}" dt="2022-07-21T22:24:20.402" v="0" actId="47"/>
        <pc:sldMkLst>
          <pc:docMk/>
          <pc:sldMk cId="786852442" sldId="300"/>
        </pc:sldMkLst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5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4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1.png"/><Relationship Id="rId4" Type="http://schemas.openxmlformats.org/officeDocument/2006/relationships/image" Target="../media/image10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2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2" Type="http://schemas.openxmlformats.org/officeDocument/2006/relationships/image" Target="../media/image107.jpeg"/><Relationship Id="rId16" Type="http://schemas.openxmlformats.org/officeDocument/2006/relationships/image" Target="../media/image121.jpe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jpe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0.jpe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31" Type="http://schemas.openxmlformats.org/officeDocument/2006/relationships/image" Target="../media/image136.jpe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jpe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113.png"/><Relationship Id="rId3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26997" y="252454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400320" y="5318977"/>
            <a:ext cx="2290987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</a:t>
            </a:r>
            <a:r>
              <a:rPr lang="en-NZ" sz="1200" b="1"/>
              <a:t>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7" y="1536192"/>
            <a:ext cx="2136694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5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0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1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9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7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5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6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183189"/>
              </p:ext>
            </p:extLst>
          </p:nvPr>
        </p:nvGraphicFramePr>
        <p:xfrm>
          <a:off x="4746625" y="1518179"/>
          <a:ext cx="2451100" cy="3821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7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179"/>
                        <a:ext cx="2451100" cy="3821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8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9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5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9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3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FD633822-6518-45EA-82FA-AE46481B413D}"/>
              </a:ext>
            </a:extLst>
          </p:cNvPr>
          <p:cNvSpPr/>
          <p:nvPr/>
        </p:nvSpPr>
        <p:spPr>
          <a:xfrm>
            <a:off x="2004382" y="1357368"/>
            <a:ext cx="1933438" cy="1579868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tx2"/>
                </a:solidFill>
              </a:rPr>
              <a:t>Interactive Statistical Visualization</a:t>
            </a: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264BDB-0767-4807-B8D7-9B3A71A4D11E}"/>
              </a:ext>
            </a:extLst>
          </p:cNvPr>
          <p:cNvSpPr/>
          <p:nvPr/>
        </p:nvSpPr>
        <p:spPr>
          <a:xfrm>
            <a:off x="238612" y="4583354"/>
            <a:ext cx="1544100" cy="924974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>
                <a:solidFill>
                  <a:srgbClr val="002060"/>
                </a:solidFill>
              </a:rPr>
              <a:t>Data Pre-Processing (ETL)</a:t>
            </a: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5373B2D0-3ABB-473C-A660-2E3B94B62F6E}"/>
              </a:ext>
            </a:extLst>
          </p:cNvPr>
          <p:cNvSpPr/>
          <p:nvPr/>
        </p:nvSpPr>
        <p:spPr>
          <a:xfrm>
            <a:off x="118606" y="4458081"/>
            <a:ext cx="6071369" cy="2266767"/>
          </a:xfrm>
          <a:prstGeom prst="round2DiagRect">
            <a:avLst>
              <a:gd name="adj1" fmla="val 12038"/>
              <a:gd name="adj2" fmla="val 0"/>
            </a:avLst>
          </a:prstGeom>
          <a:noFill/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290" name="Picture 2" descr="R (programming language) - Wikipedia">
            <a:extLst>
              <a:ext uri="{FF2B5EF4-FFF2-40B4-BE49-F238E27FC236}">
                <a16:creationId xmlns:a16="http://schemas.microsoft.com/office/drawing/2014/main" id="{A639449B-3752-4522-876B-CA88CE0B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11" y="5131290"/>
            <a:ext cx="439249" cy="3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D6E29B31-B97B-40C1-B98C-BB5CB11C1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08" y="5135236"/>
            <a:ext cx="960658" cy="33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hiny | Data Visualization Using Shiny App In R">
            <a:extLst>
              <a:ext uri="{FF2B5EF4-FFF2-40B4-BE49-F238E27FC236}">
                <a16:creationId xmlns:a16="http://schemas.microsoft.com/office/drawing/2014/main" id="{9525158E-E3D3-4927-A37D-7D9EB8AF4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36" y="1902698"/>
            <a:ext cx="1072849" cy="68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DNAnexus Blog - Product updates, industry insights, opinions and  references. From the team powering the Genomics Revolution.">
            <a:extLst>
              <a:ext uri="{FF2B5EF4-FFF2-40B4-BE49-F238E27FC236}">
                <a16:creationId xmlns:a16="http://schemas.microsoft.com/office/drawing/2014/main" id="{BF2D8F53-1614-4965-87B6-2715C8FAD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94" y="3235990"/>
            <a:ext cx="1439357" cy="21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27A4204-E4A4-4860-9282-4D74DAFEE00C}"/>
              </a:ext>
            </a:extLst>
          </p:cNvPr>
          <p:cNvSpPr/>
          <p:nvPr/>
        </p:nvSpPr>
        <p:spPr>
          <a:xfrm>
            <a:off x="238612" y="2679244"/>
            <a:ext cx="1544100" cy="858413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>
                <a:solidFill>
                  <a:schemeClr val="accent6">
                    <a:lumMod val="50000"/>
                  </a:schemeClr>
                </a:solidFill>
              </a:rPr>
              <a:t>Data Source</a:t>
            </a:r>
          </a:p>
          <a:p>
            <a:pPr algn="ctr"/>
            <a:endParaRPr lang="en-NZ" sz="1400" b="1" dirty="0">
              <a:solidFill>
                <a:schemeClr val="tx1"/>
              </a:solidFill>
            </a:endParaRPr>
          </a:p>
          <a:p>
            <a:pPr algn="ctr"/>
            <a:endParaRPr lang="en-NZ" sz="1400" b="1" dirty="0">
              <a:solidFill>
                <a:schemeClr val="tx1"/>
              </a:solidFill>
            </a:endParaRPr>
          </a:p>
          <a:p>
            <a:pPr algn="ctr"/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18D0C0-7D95-42FE-AA44-465EF6D5B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594" y="2943034"/>
            <a:ext cx="1439357" cy="252622"/>
          </a:xfrm>
          <a:prstGeom prst="rect">
            <a:avLst/>
          </a:prstGeom>
        </p:spPr>
      </p:pic>
      <p:pic>
        <p:nvPicPr>
          <p:cNvPr id="12298" name="Picture 10" descr="Mathworks MATLAB Grader">
            <a:extLst>
              <a:ext uri="{FF2B5EF4-FFF2-40B4-BE49-F238E27FC236}">
                <a16:creationId xmlns:a16="http://schemas.microsoft.com/office/drawing/2014/main" id="{1BC2F6CF-6382-43B7-A0A0-F8B37EB18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8" b="27054"/>
          <a:stretch/>
        </p:blipFill>
        <p:spPr bwMode="auto">
          <a:xfrm>
            <a:off x="2156476" y="5326459"/>
            <a:ext cx="1403620" cy="37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A562923-C285-451B-A84E-F0E87F96566D}"/>
              </a:ext>
            </a:extLst>
          </p:cNvPr>
          <p:cNvSpPr/>
          <p:nvPr/>
        </p:nvSpPr>
        <p:spPr>
          <a:xfrm>
            <a:off x="2085314" y="4583355"/>
            <a:ext cx="1544100" cy="1615930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>
                <a:solidFill>
                  <a:schemeClr val="accent2">
                    <a:lumMod val="75000"/>
                  </a:schemeClr>
                </a:solidFill>
              </a:rPr>
              <a:t>Statistical &amp; Computational Modelling</a:t>
            </a: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B8FCCD-CAAB-40A0-91D7-B00A7285632D}"/>
              </a:ext>
            </a:extLst>
          </p:cNvPr>
          <p:cNvSpPr txBox="1"/>
          <p:nvPr/>
        </p:nvSpPr>
        <p:spPr>
          <a:xfrm>
            <a:off x="2169386" y="5644377"/>
            <a:ext cx="14036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b="1" i="1" dirty="0"/>
              <a:t>MEX C++ Compiler </a:t>
            </a:r>
            <a:endParaRPr lang="en-GB" sz="1050" b="1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3686C3-77F0-4813-B9B6-A6769457C1FA}"/>
              </a:ext>
            </a:extLst>
          </p:cNvPr>
          <p:cNvSpPr txBox="1"/>
          <p:nvPr/>
        </p:nvSpPr>
        <p:spPr>
          <a:xfrm>
            <a:off x="2066611" y="5960501"/>
            <a:ext cx="1584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b="1" i="1" dirty="0"/>
              <a:t>Optimization Toolbox</a:t>
            </a:r>
            <a:endParaRPr lang="en-GB" sz="1050" b="1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EF2B49-94EC-4A3B-818B-46CF6BF6A9AC}"/>
              </a:ext>
            </a:extLst>
          </p:cNvPr>
          <p:cNvSpPr txBox="1"/>
          <p:nvPr/>
        </p:nvSpPr>
        <p:spPr>
          <a:xfrm>
            <a:off x="2085314" y="5802439"/>
            <a:ext cx="1544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b="1" i="1" dirty="0"/>
              <a:t>Statistics &amp; ML Toolbox</a:t>
            </a:r>
            <a:endParaRPr lang="en-GB" sz="1050" b="1" i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3C656C2-F0F4-4675-AFD4-370F05A8B26F}"/>
              </a:ext>
            </a:extLst>
          </p:cNvPr>
          <p:cNvSpPr/>
          <p:nvPr/>
        </p:nvSpPr>
        <p:spPr>
          <a:xfrm>
            <a:off x="3942196" y="5658422"/>
            <a:ext cx="2143959" cy="54086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>
                <a:solidFill>
                  <a:schemeClr val="tx1"/>
                </a:solidFill>
              </a:rPr>
              <a:t>10-Fold Cross-Validation (Model Stability &amp; Accuracy Evaluation)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9A8021-8AC3-4772-B1E5-C0423EDCB375}"/>
              </a:ext>
            </a:extLst>
          </p:cNvPr>
          <p:cNvSpPr/>
          <p:nvPr/>
        </p:nvSpPr>
        <p:spPr>
          <a:xfrm>
            <a:off x="3942197" y="4578987"/>
            <a:ext cx="2143959" cy="924963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002060"/>
                </a:solidFill>
              </a:rPr>
              <a:t>Data Post-Processing</a:t>
            </a:r>
          </a:p>
          <a:p>
            <a:pPr algn="ctr"/>
            <a:r>
              <a:rPr lang="en-NZ" sz="1400" b="1" dirty="0">
                <a:solidFill>
                  <a:srgbClr val="002060"/>
                </a:solidFill>
              </a:rPr>
              <a:t>(Evaluation &amp; Visualization)</a:t>
            </a: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8" name="Picture 2" descr="R (programming language) - Wikipedia">
            <a:extLst>
              <a:ext uri="{FF2B5EF4-FFF2-40B4-BE49-F238E27FC236}">
                <a16:creationId xmlns:a16="http://schemas.microsoft.com/office/drawing/2014/main" id="{AD52F02A-70F4-4EE7-BFEE-74C7040B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941" y="5130135"/>
            <a:ext cx="439249" cy="3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DEAAC7C0-69D4-41D6-850F-8C8F1421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27" y="5134081"/>
            <a:ext cx="960658" cy="33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C1F37B-0771-4FB4-BDF8-768C230EC3ED}"/>
              </a:ext>
            </a:extLst>
          </p:cNvPr>
          <p:cNvCxnSpPr>
            <a:cxnSpLocks/>
            <a:stCxn id="23" idx="2"/>
            <a:endCxn id="3" idx="0"/>
          </p:cNvCxnSpPr>
          <p:nvPr/>
        </p:nvCxnSpPr>
        <p:spPr>
          <a:xfrm>
            <a:off x="1010662" y="3537657"/>
            <a:ext cx="0" cy="1045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0CF343-B610-47B2-8B8D-177A6C12E675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782712" y="5045841"/>
            <a:ext cx="302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F7498B0-6BA3-4BD8-B413-81308DFC5D70}"/>
              </a:ext>
            </a:extLst>
          </p:cNvPr>
          <p:cNvCxnSpPr>
            <a:cxnSpLocks/>
          </p:cNvCxnSpPr>
          <p:nvPr/>
        </p:nvCxnSpPr>
        <p:spPr>
          <a:xfrm>
            <a:off x="3639596" y="5044932"/>
            <a:ext cx="302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00" name="Picture 12" descr="Create a new ggplot — ggplot • ggplot2">
            <a:extLst>
              <a:ext uri="{FF2B5EF4-FFF2-40B4-BE49-F238E27FC236}">
                <a16:creationId xmlns:a16="http://schemas.microsoft.com/office/drawing/2014/main" id="{6DCF524C-5A54-4701-B74D-9E0E5442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18" y="5001084"/>
            <a:ext cx="416649" cy="4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7967733-9063-4393-84CB-5E557515BA77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3629414" y="5928854"/>
            <a:ext cx="312782" cy="4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D2C8F8-AAAD-42B9-B3E5-E5268C2E59BC}"/>
              </a:ext>
            </a:extLst>
          </p:cNvPr>
          <p:cNvCxnSpPr>
            <a:cxnSpLocks/>
            <a:stCxn id="32" idx="0"/>
            <a:endCxn id="37" idx="2"/>
          </p:cNvCxnSpPr>
          <p:nvPr/>
        </p:nvCxnSpPr>
        <p:spPr>
          <a:xfrm flipV="1">
            <a:off x="5014176" y="5503950"/>
            <a:ext cx="1" cy="1544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FF9CB2F-654D-4F0B-AABB-CCE46A833CD6}"/>
              </a:ext>
            </a:extLst>
          </p:cNvPr>
          <p:cNvSpPr txBox="1"/>
          <p:nvPr/>
        </p:nvSpPr>
        <p:spPr>
          <a:xfrm>
            <a:off x="152219" y="6215851"/>
            <a:ext cx="326096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Z" sz="1600" b="1" dirty="0">
                <a:solidFill>
                  <a:srgbClr val="7030A0"/>
                </a:solidFill>
              </a:rPr>
              <a:t>Linux HPC Cluster </a:t>
            </a:r>
          </a:p>
          <a:p>
            <a:r>
              <a:rPr lang="en-NZ" sz="1600" b="1" dirty="0">
                <a:solidFill>
                  <a:srgbClr val="7030A0"/>
                </a:solidFill>
              </a:rPr>
              <a:t>(Elastic Compute &amp; Data Lake Storage) </a:t>
            </a:r>
          </a:p>
        </p:txBody>
      </p:sp>
      <p:pic>
        <p:nvPicPr>
          <p:cNvPr id="12302" name="Picture 14" descr="Getting started with Python environments (using Conda) | by Robert Sandor |  Towards Data Science">
            <a:extLst>
              <a:ext uri="{FF2B5EF4-FFF2-40B4-BE49-F238E27FC236}">
                <a16:creationId xmlns:a16="http://schemas.microsoft.com/office/drawing/2014/main" id="{1A36DA34-F0EE-4FBC-8A44-1D365FDA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971" y="6465224"/>
            <a:ext cx="1127149" cy="2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Slurm Workload Manager - Wikipedia">
            <a:extLst>
              <a:ext uri="{FF2B5EF4-FFF2-40B4-BE49-F238E27FC236}">
                <a16:creationId xmlns:a16="http://schemas.microsoft.com/office/drawing/2014/main" id="{6928921F-7B07-4709-AF67-7BCD48CB3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30" y="6239969"/>
            <a:ext cx="506925" cy="46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0E936E36-E0FC-49AD-B867-207DFC5D3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7" b="10660"/>
          <a:stretch/>
        </p:blipFill>
        <p:spPr bwMode="auto">
          <a:xfrm>
            <a:off x="5358050" y="6344226"/>
            <a:ext cx="749615" cy="35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36D9AA9-6E9A-48B7-AC4A-BAEA9586FC82}"/>
              </a:ext>
            </a:extLst>
          </p:cNvPr>
          <p:cNvSpPr/>
          <p:nvPr/>
        </p:nvSpPr>
        <p:spPr>
          <a:xfrm>
            <a:off x="4248689" y="2682701"/>
            <a:ext cx="1942561" cy="1649865"/>
          </a:xfrm>
          <a:prstGeom prst="round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Model Post-Processing</a:t>
            </a:r>
          </a:p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(Network Analysis)</a:t>
            </a: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08" name="Picture 20" descr="What is Python programming language?">
            <a:extLst>
              <a:ext uri="{FF2B5EF4-FFF2-40B4-BE49-F238E27FC236}">
                <a16:creationId xmlns:a16="http://schemas.microsoft.com/office/drawing/2014/main" id="{C392B1B7-F6E7-41E2-9F9B-6F22C27F1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7" b="13272"/>
          <a:stretch/>
        </p:blipFill>
        <p:spPr bwMode="auto">
          <a:xfrm>
            <a:off x="4572727" y="3195376"/>
            <a:ext cx="1282373" cy="36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andas (software) - Wikipedia">
            <a:extLst>
              <a:ext uri="{FF2B5EF4-FFF2-40B4-BE49-F238E27FC236}">
                <a16:creationId xmlns:a16="http://schemas.microsoft.com/office/drawing/2014/main" id="{114CFB2D-1F34-490D-81F0-74050E76A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0" b="14403"/>
          <a:stretch/>
        </p:blipFill>
        <p:spPr bwMode="auto">
          <a:xfrm>
            <a:off x="4301629" y="3752124"/>
            <a:ext cx="905935" cy="27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2" name="Picture 24" descr="SciPy and NumPy - Full Stack Python">
            <a:extLst>
              <a:ext uri="{FF2B5EF4-FFF2-40B4-BE49-F238E27FC236}">
                <a16:creationId xmlns:a16="http://schemas.microsoft.com/office/drawing/2014/main" id="{ACB2B2AC-568D-4EC9-B433-3D464647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48" y="3773486"/>
            <a:ext cx="763082" cy="3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4" name="Picture 26" descr="NumPy - Wikipedia">
            <a:extLst>
              <a:ext uri="{FF2B5EF4-FFF2-40B4-BE49-F238E27FC236}">
                <a16:creationId xmlns:a16="http://schemas.microsoft.com/office/drawing/2014/main" id="{4297D751-4C5B-4C6F-B84B-861F20E2F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0" b="12376"/>
          <a:stretch/>
        </p:blipFill>
        <p:spPr bwMode="auto">
          <a:xfrm>
            <a:off x="4286933" y="3499778"/>
            <a:ext cx="741355" cy="24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22" name="Picture 34" descr="Matplotlib Course – Learn Python Data Visualization">
            <a:extLst>
              <a:ext uri="{FF2B5EF4-FFF2-40B4-BE49-F238E27FC236}">
                <a16:creationId xmlns:a16="http://schemas.microsoft.com/office/drawing/2014/main" id="{CF51AD98-B00A-45BE-94CC-2DFF31CF5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" t="13093" r="5300" b="54341"/>
          <a:stretch/>
        </p:blipFill>
        <p:spPr bwMode="auto">
          <a:xfrm>
            <a:off x="5009500" y="3514359"/>
            <a:ext cx="1130780" cy="23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D4B321A-6EC1-41CA-8F72-AF62778EFD25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9647" y="4010757"/>
            <a:ext cx="1130780" cy="287463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65AE1C9-8B2B-420D-B82C-E13F599A52C4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5014176" y="4335699"/>
            <a:ext cx="1" cy="2432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CE3DD247-6AA8-4E1D-BEC4-64C8D0A468B1}"/>
              </a:ext>
            </a:extLst>
          </p:cNvPr>
          <p:cNvSpPr/>
          <p:nvPr/>
        </p:nvSpPr>
        <p:spPr>
          <a:xfrm>
            <a:off x="2002239" y="3257034"/>
            <a:ext cx="1935281" cy="1082274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tx2"/>
                </a:solidFill>
              </a:rPr>
              <a:t>Interactive Network Visualization</a:t>
            </a: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30" name="Picture 42" descr="File:Plotly logo for digital final (6).png - Wikimedia Commons">
            <a:extLst>
              <a:ext uri="{FF2B5EF4-FFF2-40B4-BE49-F238E27FC236}">
                <a16:creationId xmlns:a16="http://schemas.microsoft.com/office/drawing/2014/main" id="{3D969DFD-DA15-44E9-8245-1F495A4F8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0" t="33110" r="10677" b="30191"/>
          <a:stretch/>
        </p:blipFill>
        <p:spPr bwMode="auto">
          <a:xfrm>
            <a:off x="2119168" y="3689610"/>
            <a:ext cx="1715935" cy="60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68E9D07-F6A6-44F6-907F-41D1C8232CD1}"/>
              </a:ext>
            </a:extLst>
          </p:cNvPr>
          <p:cNvCxnSpPr>
            <a:cxnSpLocks/>
            <a:endCxn id="98" idx="3"/>
          </p:cNvCxnSpPr>
          <p:nvPr/>
        </p:nvCxnSpPr>
        <p:spPr>
          <a:xfrm flipH="1">
            <a:off x="3937520" y="3798171"/>
            <a:ext cx="3098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D0C14C0-DF2E-4E55-B976-56470AC70629}"/>
              </a:ext>
            </a:extLst>
          </p:cNvPr>
          <p:cNvSpPr/>
          <p:nvPr/>
        </p:nvSpPr>
        <p:spPr>
          <a:xfrm>
            <a:off x="4247415" y="1357368"/>
            <a:ext cx="1942561" cy="1043231"/>
          </a:xfrm>
          <a:prstGeom prst="roundRect">
            <a:avLst/>
          </a:prstGeom>
          <a:noFill/>
          <a:ln>
            <a:solidFill>
              <a:srgbClr val="9966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663300"/>
                </a:solidFill>
              </a:rPr>
              <a:t>Remote Database</a:t>
            </a:r>
          </a:p>
          <a:p>
            <a:pPr algn="ctr"/>
            <a:endParaRPr lang="en-NZ" sz="1400" b="1" dirty="0">
              <a:solidFill>
                <a:srgbClr val="663300"/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32" name="Picture 44" descr="PostgreSQL: Open Source Databases | OVHcloud">
            <a:extLst>
              <a:ext uri="{FF2B5EF4-FFF2-40B4-BE49-F238E27FC236}">
                <a16:creationId xmlns:a16="http://schemas.microsoft.com/office/drawing/2014/main" id="{AEDBD3FC-2330-40F0-8F07-DF5FC8CAA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r="3423"/>
          <a:stretch/>
        </p:blipFill>
        <p:spPr bwMode="auto">
          <a:xfrm>
            <a:off x="4292779" y="2017687"/>
            <a:ext cx="939031" cy="31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36" name="Picture 48" descr="How to Evaluate AWS RDS Pricing and Features | by Jay Chapel | Medium">
            <a:extLst>
              <a:ext uri="{FF2B5EF4-FFF2-40B4-BE49-F238E27FC236}">
                <a16:creationId xmlns:a16="http://schemas.microsoft.com/office/drawing/2014/main" id="{C7EEB851-EFF8-421A-8956-2BB043408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r="18449" b="4097"/>
          <a:stretch/>
        </p:blipFill>
        <p:spPr bwMode="auto">
          <a:xfrm>
            <a:off x="5224499" y="1946661"/>
            <a:ext cx="421613" cy="39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38" name="Picture 50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59802C90-30CE-4E6B-9CFE-D29313349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3"/>
          <a:stretch/>
        </p:blipFill>
        <p:spPr bwMode="auto">
          <a:xfrm>
            <a:off x="5612340" y="1948585"/>
            <a:ext cx="501676" cy="41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40" name="Picture 52" descr="SQLAlchemy Tutorial with Python by Vinay Kudari">
            <a:extLst>
              <a:ext uri="{FF2B5EF4-FFF2-40B4-BE49-F238E27FC236}">
                <a16:creationId xmlns:a16="http://schemas.microsoft.com/office/drawing/2014/main" id="{C1EA8CA4-1887-48B1-8931-FDA51E2A9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9" b="24942"/>
          <a:stretch/>
        </p:blipFill>
        <p:spPr bwMode="auto">
          <a:xfrm>
            <a:off x="4767596" y="1654801"/>
            <a:ext cx="1336894" cy="2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22DFD8E-3F17-4D75-9742-81730D584721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0452" r="18794" b="17556"/>
          <a:stretch/>
        </p:blipFill>
        <p:spPr>
          <a:xfrm>
            <a:off x="4359808" y="1585710"/>
            <a:ext cx="296743" cy="402683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6A41B18-1FF0-4DE5-81EE-80CFFC8D201C}"/>
              </a:ext>
            </a:extLst>
          </p:cNvPr>
          <p:cNvCxnSpPr>
            <a:cxnSpLocks/>
            <a:stCxn id="79" idx="0"/>
            <a:endCxn id="107" idx="2"/>
          </p:cNvCxnSpPr>
          <p:nvPr/>
        </p:nvCxnSpPr>
        <p:spPr>
          <a:xfrm flipH="1" flipV="1">
            <a:off x="5218696" y="2400599"/>
            <a:ext cx="1274" cy="2821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42" name="Picture 54" descr="Deployment Interface for R Markdown Documents and Shiny Applications •  rsconnect">
            <a:extLst>
              <a:ext uri="{FF2B5EF4-FFF2-40B4-BE49-F238E27FC236}">
                <a16:creationId xmlns:a16="http://schemas.microsoft.com/office/drawing/2014/main" id="{45E4EABF-C80A-48C2-AEB7-FF70628AD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863" y="1833662"/>
            <a:ext cx="671746" cy="77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9F0034BE-4AFB-470B-9705-9E885A0D628C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r="46671"/>
          <a:stretch/>
        </p:blipFill>
        <p:spPr>
          <a:xfrm>
            <a:off x="2318905" y="2622678"/>
            <a:ext cx="1358373" cy="262527"/>
          </a:xfrm>
          <a:prstGeom prst="rect">
            <a:avLst/>
          </a:prstGeom>
        </p:spPr>
      </p:pic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6E4323FC-560D-431C-BDBE-72835B479567}"/>
              </a:ext>
            </a:extLst>
          </p:cNvPr>
          <p:cNvSpPr/>
          <p:nvPr/>
        </p:nvSpPr>
        <p:spPr>
          <a:xfrm>
            <a:off x="6420056" y="2679244"/>
            <a:ext cx="1959377" cy="1286331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accent2"/>
                </a:solidFill>
              </a:rPr>
              <a:t>Build Predictive Model</a:t>
            </a: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44" name="Picture 56" descr="Learn TensorFlow Fundamentals in 20 Minutes | by Chidume Nnamdi 🔥💻🎵🎮 |  Bits and Pieces">
            <a:extLst>
              <a:ext uri="{FF2B5EF4-FFF2-40B4-BE49-F238E27FC236}">
                <a16:creationId xmlns:a16="http://schemas.microsoft.com/office/drawing/2014/main" id="{1B996FD7-C993-4721-BC97-EDB98604F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" t="27047" r="5268" b="33183"/>
          <a:stretch/>
        </p:blipFill>
        <p:spPr bwMode="auto">
          <a:xfrm>
            <a:off x="6455642" y="2906974"/>
            <a:ext cx="1860831" cy="38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46" name="Picture 58" descr="Keras: the Python deep learning API">
            <a:extLst>
              <a:ext uri="{FF2B5EF4-FFF2-40B4-BE49-F238E27FC236}">
                <a16:creationId xmlns:a16="http://schemas.microsoft.com/office/drawing/2014/main" id="{DCA87D74-D55C-497F-A8A8-993B896B1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938" y="3291322"/>
            <a:ext cx="1187854" cy="3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380A432-91C0-4E8D-BD3A-9E23451D62F1}"/>
              </a:ext>
            </a:extLst>
          </p:cNvPr>
          <p:cNvCxnSpPr>
            <a:cxnSpLocks/>
            <a:endCxn id="135" idx="1"/>
          </p:cNvCxnSpPr>
          <p:nvPr/>
        </p:nvCxnSpPr>
        <p:spPr>
          <a:xfrm>
            <a:off x="6189975" y="3322410"/>
            <a:ext cx="2300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48" name="Picture 60" descr="scikit-learn - Wikipedia">
            <a:extLst>
              <a:ext uri="{FF2B5EF4-FFF2-40B4-BE49-F238E27FC236}">
                <a16:creationId xmlns:a16="http://schemas.microsoft.com/office/drawing/2014/main" id="{437AAEBF-E1E4-45DC-B950-4FCFE5EB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20" y="3390454"/>
            <a:ext cx="947785" cy="51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C49951C8-1524-4DA1-9D85-7F96109BE511}"/>
              </a:ext>
            </a:extLst>
          </p:cNvPr>
          <p:cNvSpPr/>
          <p:nvPr/>
        </p:nvSpPr>
        <p:spPr>
          <a:xfrm>
            <a:off x="8611661" y="2679245"/>
            <a:ext cx="1907946" cy="1062632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00B0F0"/>
                </a:solidFill>
              </a:rPr>
              <a:t>Package Model</a:t>
            </a:r>
          </a:p>
          <a:p>
            <a:pPr algn="ctr"/>
            <a:endParaRPr lang="en-NZ" sz="1400" b="1" dirty="0">
              <a:solidFill>
                <a:srgbClr val="00B0F0"/>
              </a:solidFill>
            </a:endParaRPr>
          </a:p>
          <a:p>
            <a:pPr algn="ctr"/>
            <a:endParaRPr lang="en-NZ" sz="1400" b="1" dirty="0">
              <a:solidFill>
                <a:srgbClr val="00B0F0"/>
              </a:solidFill>
            </a:endParaRPr>
          </a:p>
          <a:p>
            <a:pPr algn="ctr"/>
            <a:endParaRPr lang="en-NZ" sz="1400" b="1" dirty="0">
              <a:solidFill>
                <a:srgbClr val="00B0F0"/>
              </a:solidFill>
            </a:endParaRPr>
          </a:p>
          <a:p>
            <a:pPr algn="ctr"/>
            <a:endParaRPr lang="en-GB" sz="1400" dirty="0">
              <a:solidFill>
                <a:srgbClr val="00B0F0"/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86EDB72-25ED-436C-8A03-A1C7D13F25B2}"/>
              </a:ext>
            </a:extLst>
          </p:cNvPr>
          <p:cNvSpPr txBox="1"/>
          <p:nvPr/>
        </p:nvSpPr>
        <p:spPr>
          <a:xfrm>
            <a:off x="9515747" y="3487109"/>
            <a:ext cx="96004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sz="1050" b="1" i="1" dirty="0">
                <a:solidFill>
                  <a:schemeClr val="accent2"/>
                </a:solidFill>
              </a:rPr>
              <a:t>TF-Serving-API</a:t>
            </a:r>
          </a:p>
        </p:txBody>
      </p:sp>
      <p:pic>
        <p:nvPicPr>
          <p:cNvPr id="12354" name="Picture 66" descr="A few tricks on how to set up related Docker images with docker-compose -  Event-Driven.io">
            <a:extLst>
              <a:ext uri="{FF2B5EF4-FFF2-40B4-BE49-F238E27FC236}">
                <a16:creationId xmlns:a16="http://schemas.microsoft.com/office/drawing/2014/main" id="{C6DCFF0A-9FC0-4A9F-8D66-204531C12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t="19534" r="2134" b="18383"/>
          <a:stretch/>
        </p:blipFill>
        <p:spPr bwMode="auto">
          <a:xfrm>
            <a:off x="9540511" y="2915533"/>
            <a:ext cx="960047" cy="42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56" name="Picture 68" descr="What is Docker? | AWS">
            <a:extLst>
              <a:ext uri="{FF2B5EF4-FFF2-40B4-BE49-F238E27FC236}">
                <a16:creationId xmlns:a16="http://schemas.microsoft.com/office/drawing/2014/main" id="{8277951E-DE62-4C98-A082-56E3EF6C1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7" t="5113" r="26269" b="5478"/>
          <a:stretch/>
        </p:blipFill>
        <p:spPr bwMode="auto">
          <a:xfrm>
            <a:off x="8647192" y="2956154"/>
            <a:ext cx="817107" cy="71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EF791209-FA89-4A45-9E63-DA637F62ACFA}"/>
              </a:ext>
            </a:extLst>
          </p:cNvPr>
          <p:cNvSpPr txBox="1"/>
          <p:nvPr/>
        </p:nvSpPr>
        <p:spPr>
          <a:xfrm>
            <a:off x="9363633" y="3325526"/>
            <a:ext cx="111216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sz="1050" b="1" i="1" dirty="0">
                <a:solidFill>
                  <a:schemeClr val="accent2"/>
                </a:solidFill>
              </a:rPr>
              <a:t>TensorFlow-Serving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27688E3-85B8-4780-BBDD-1DE0A94858A1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8379433" y="3210561"/>
            <a:ext cx="2322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549C778E-5888-4C5C-97F4-BC69595868BE}"/>
              </a:ext>
            </a:extLst>
          </p:cNvPr>
          <p:cNvSpPr/>
          <p:nvPr/>
        </p:nvSpPr>
        <p:spPr>
          <a:xfrm>
            <a:off x="8958507" y="3977305"/>
            <a:ext cx="1214253" cy="62678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tx1"/>
                </a:solidFill>
              </a:rPr>
              <a:t>Endpoint</a:t>
            </a:r>
          </a:p>
          <a:p>
            <a:pPr algn="ctr"/>
            <a:endParaRPr lang="en-NZ" sz="1400" b="1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429533CF-C6B0-43B0-902B-CCB891BF67B1}"/>
              </a:ext>
            </a:extLst>
          </p:cNvPr>
          <p:cNvCxnSpPr>
            <a:cxnSpLocks/>
            <a:stCxn id="158" idx="2"/>
            <a:endCxn id="178" idx="0"/>
          </p:cNvCxnSpPr>
          <p:nvPr/>
        </p:nvCxnSpPr>
        <p:spPr>
          <a:xfrm>
            <a:off x="9565634" y="3741877"/>
            <a:ext cx="0" cy="235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60" name="Picture 72" descr="What is REST? Everything for use in industry explained simply">
            <a:extLst>
              <a:ext uri="{FF2B5EF4-FFF2-40B4-BE49-F238E27FC236}">
                <a16:creationId xmlns:a16="http://schemas.microsoft.com/office/drawing/2014/main" id="{81B51A8B-FB90-4518-86F8-6E49D15C6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1" t="15672" r="11884" b="17846"/>
          <a:stretch/>
        </p:blipFill>
        <p:spPr bwMode="auto">
          <a:xfrm>
            <a:off x="8985484" y="4245572"/>
            <a:ext cx="440639" cy="2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2" name="Picture 74" descr="gRPC">
            <a:extLst>
              <a:ext uri="{FF2B5EF4-FFF2-40B4-BE49-F238E27FC236}">
                <a16:creationId xmlns:a16="http://schemas.microsoft.com/office/drawing/2014/main" id="{05EF8F12-588F-4E90-8FCE-7FDC0E12E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14" b="27592"/>
          <a:stretch/>
        </p:blipFill>
        <p:spPr bwMode="auto">
          <a:xfrm>
            <a:off x="9445077" y="4245905"/>
            <a:ext cx="683146" cy="28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D422EABF-75B8-4BEB-91A3-BCB96EE2A4DB}"/>
              </a:ext>
            </a:extLst>
          </p:cNvPr>
          <p:cNvSpPr/>
          <p:nvPr/>
        </p:nvSpPr>
        <p:spPr>
          <a:xfrm>
            <a:off x="8611661" y="1584077"/>
            <a:ext cx="1907946" cy="816521"/>
          </a:xfrm>
          <a:prstGeom prst="roundRect">
            <a:avLst/>
          </a:prstGeom>
          <a:noFill/>
          <a:ln>
            <a:solidFill>
              <a:srgbClr val="9966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663300"/>
                </a:solidFill>
              </a:rPr>
              <a:t>Deploy Model</a:t>
            </a:r>
          </a:p>
          <a:p>
            <a:pPr algn="ctr"/>
            <a:endParaRPr lang="en-NZ" sz="1400" b="1" dirty="0">
              <a:solidFill>
                <a:srgbClr val="663300"/>
              </a:solidFill>
            </a:endParaRPr>
          </a:p>
          <a:p>
            <a:pPr algn="ctr"/>
            <a:endParaRPr lang="en-NZ" sz="1400" b="1" dirty="0">
              <a:solidFill>
                <a:srgbClr val="663300"/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64" name="Picture 76" descr="AWS ECR get-login-password not working | Troubleshooting Tips">
            <a:extLst>
              <a:ext uri="{FF2B5EF4-FFF2-40B4-BE49-F238E27FC236}">
                <a16:creationId xmlns:a16="http://schemas.microsoft.com/office/drawing/2014/main" id="{19D9CD6E-D45D-462E-8CB7-2C2E9CBA4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219" y="1826457"/>
            <a:ext cx="440063" cy="49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6" name="Picture 78" descr="Getting started with RAPIDS on AWS ECS using Dask Cloud Provider | by Jacob  Tomlinson | RAPIDS AI | Medium">
            <a:extLst>
              <a:ext uri="{FF2B5EF4-FFF2-40B4-BE49-F238E27FC236}">
                <a16:creationId xmlns:a16="http://schemas.microsoft.com/office/drawing/2014/main" id="{75016A73-9BCC-43B6-AADF-59C32577C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6" t="4554" r="12214" b="4270"/>
          <a:stretch/>
        </p:blipFill>
        <p:spPr bwMode="auto">
          <a:xfrm>
            <a:off x="9137268" y="1802895"/>
            <a:ext cx="462531" cy="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8" name="Picture 80" descr="Can AWS Lambda Access A Database? And The Considerations You Should Be  Taking.">
            <a:extLst>
              <a:ext uri="{FF2B5EF4-FFF2-40B4-BE49-F238E27FC236}">
                <a16:creationId xmlns:a16="http://schemas.microsoft.com/office/drawing/2014/main" id="{22937E71-8F4C-4328-A492-AD8A6BDBD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" t="8579" r="9930" b="8226"/>
          <a:stretch/>
        </p:blipFill>
        <p:spPr bwMode="auto">
          <a:xfrm>
            <a:off x="9618089" y="1807212"/>
            <a:ext cx="857705" cy="52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Rectangle: Diagonal Corners Rounded 193">
            <a:extLst>
              <a:ext uri="{FF2B5EF4-FFF2-40B4-BE49-F238E27FC236}">
                <a16:creationId xmlns:a16="http://schemas.microsoft.com/office/drawing/2014/main" id="{3A65AD5E-B3E2-4276-9F56-E1CA944BCFFE}"/>
              </a:ext>
            </a:extLst>
          </p:cNvPr>
          <p:cNvSpPr/>
          <p:nvPr/>
        </p:nvSpPr>
        <p:spPr>
          <a:xfrm>
            <a:off x="4138849" y="1008789"/>
            <a:ext cx="6486328" cy="1543986"/>
          </a:xfrm>
          <a:prstGeom prst="round2DiagRect">
            <a:avLst>
              <a:gd name="adj1" fmla="val 14754"/>
              <a:gd name="adj2" fmla="val 0"/>
            </a:avLst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8C06E92-8D3F-4024-AB24-B48537621121}"/>
              </a:ext>
            </a:extLst>
          </p:cNvPr>
          <p:cNvSpPr txBox="1"/>
          <p:nvPr/>
        </p:nvSpPr>
        <p:spPr>
          <a:xfrm>
            <a:off x="4247415" y="1046574"/>
            <a:ext cx="249345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Z" sz="1600" b="1" dirty="0">
                <a:solidFill>
                  <a:srgbClr val="FF0000"/>
                </a:solidFill>
              </a:rPr>
              <a:t>Amazon Web Services (AWS)</a:t>
            </a: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5585FDF6-4BBA-42EA-BDFC-64B9359C0A85}"/>
              </a:ext>
            </a:extLst>
          </p:cNvPr>
          <p:cNvCxnSpPr>
            <a:cxnSpLocks/>
            <a:stCxn id="158" idx="0"/>
            <a:endCxn id="190" idx="2"/>
          </p:cNvCxnSpPr>
          <p:nvPr/>
        </p:nvCxnSpPr>
        <p:spPr>
          <a:xfrm flipV="1">
            <a:off x="9565634" y="2400598"/>
            <a:ext cx="0" cy="278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70" name="Picture 82" descr="Terraform Provider">
            <a:extLst>
              <a:ext uri="{FF2B5EF4-FFF2-40B4-BE49-F238E27FC236}">
                <a16:creationId xmlns:a16="http://schemas.microsoft.com/office/drawing/2014/main" id="{38A9ED7A-A547-44A3-B36C-BE2BBE9FC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 t="13330" r="12749" b="10462"/>
          <a:stretch/>
        </p:blipFill>
        <p:spPr bwMode="auto">
          <a:xfrm>
            <a:off x="7049330" y="1473374"/>
            <a:ext cx="706081" cy="70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FE491916-C7D9-45E3-B2B9-3670BE84F093}"/>
              </a:ext>
            </a:extLst>
          </p:cNvPr>
          <p:cNvSpPr txBox="1"/>
          <p:nvPr/>
        </p:nvSpPr>
        <p:spPr>
          <a:xfrm>
            <a:off x="6712391" y="2165788"/>
            <a:ext cx="143148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050" b="1" dirty="0"/>
              <a:t>(Infrastructure as Code)</a:t>
            </a: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29494CB4-379C-4164-9B35-24496E0454E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481385" y="4122385"/>
            <a:ext cx="611013" cy="112771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D10EA1-404E-44E9-B2F0-2DC650D67E9E}"/>
              </a:ext>
            </a:extLst>
          </p:cNvPr>
          <p:cNvCxnSpPr>
            <a:cxnSpLocks/>
            <a:endCxn id="119" idx="3"/>
          </p:cNvCxnSpPr>
          <p:nvPr/>
        </p:nvCxnSpPr>
        <p:spPr>
          <a:xfrm flipH="1">
            <a:off x="3937820" y="2147302"/>
            <a:ext cx="3095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367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3790</Words>
  <Application>Microsoft Office PowerPoint</Application>
  <PresentationFormat>Widescreen</PresentationFormat>
  <Paragraphs>394</Paragraphs>
  <Slides>49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242</cp:revision>
  <dcterms:created xsi:type="dcterms:W3CDTF">2022-05-10T13:43:13Z</dcterms:created>
  <dcterms:modified xsi:type="dcterms:W3CDTF">2022-08-05T19:13:42Z</dcterms:modified>
</cp:coreProperties>
</file>